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98E0"/>
    <a:srgbClr val="EE8DCA"/>
    <a:srgbClr val="AED5FB"/>
    <a:srgbClr val="7FAE3C"/>
    <a:srgbClr val="D07B43"/>
    <a:srgbClr val="459AD3"/>
    <a:srgbClr val="DEDEDE"/>
    <a:srgbClr val="A1B7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5"/>
    <p:restoredTop sz="95761"/>
  </p:normalViewPr>
  <p:slideViewPr>
    <p:cSldViewPr snapToGrid="0">
      <p:cViewPr varScale="1">
        <p:scale>
          <a:sx n="110" d="100"/>
          <a:sy n="110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F22D37-E131-7051-D1ED-93D4430CB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06D4BFE-E0F7-0416-21D2-D36241A2F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D4F8B2-D57B-8977-4DF2-A748AC1E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766D-7719-DC44-930D-581B84B63CF7}" type="datetimeFigureOut">
              <a:rPr lang="de-DE" smtClean="0"/>
              <a:t>18.12.23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683E7C-1495-241C-4425-427BAE47C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F9D56C-246E-BCAB-7B7F-8075A6006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99A4-75D6-D84F-80D9-54F8B62701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256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25C31E-33C7-69B6-9E08-CB05F73C2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B457546-2AF0-4F51-A199-2A4372186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A1D38A-8380-7169-6891-AFCA3D743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766D-7719-DC44-930D-581B84B63CF7}" type="datetimeFigureOut">
              <a:rPr lang="de-DE" smtClean="0"/>
              <a:t>18.12.23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56B476-DBE3-E271-E264-8596147F5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5B82B1-D3D3-7F2D-E558-7CDC5F927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99A4-75D6-D84F-80D9-54F8B62701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16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DE6FC91-F73A-7778-C873-21FECDD7F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0D743ED-33DD-88C7-4E94-2283F6574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A54136-7DBD-E412-D101-90980F09F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766D-7719-DC44-930D-581B84B63CF7}" type="datetimeFigureOut">
              <a:rPr lang="de-DE" smtClean="0"/>
              <a:t>18.12.23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592210-63D6-9186-0BA0-805E84503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BB4DF4-A6DA-D3E2-C0E8-F8EDD05AF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99A4-75D6-D84F-80D9-54F8B62701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84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F19DF7-5EAD-1A4F-AB91-0649C3C6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0C6988-DDD3-EEC2-7C86-CF5530790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545CAE-DB1A-8FFD-40BD-F0154243F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766D-7719-DC44-930D-581B84B63CF7}" type="datetimeFigureOut">
              <a:rPr lang="de-DE" smtClean="0"/>
              <a:t>18.12.23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0D2A18-371F-A256-0F08-5F42B654D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61B89A-C6A4-3C2F-865D-E9747187D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99A4-75D6-D84F-80D9-54F8B62701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60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E9D633-A193-941E-D464-4B52D8D59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30E966-F521-99E2-114F-235E0235C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9CDB5D-BF37-155F-2EA6-D68D3D779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766D-7719-DC44-930D-581B84B63CF7}" type="datetimeFigureOut">
              <a:rPr lang="de-DE" smtClean="0"/>
              <a:t>18.12.23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98C596-7472-8BB6-0781-A7C0EF405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F98562-CDF7-7917-6B27-6BC90E6EE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99A4-75D6-D84F-80D9-54F8B62701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81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7885B7-9848-B9CD-DD40-0F9D86170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3BEA0F-0BBC-CD1E-D236-EFB1A40CD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081C539-6DC2-D943-91A5-55A674BD3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975C0AC-6C6E-78E3-44F0-01671C258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766D-7719-DC44-930D-581B84B63CF7}" type="datetimeFigureOut">
              <a:rPr lang="de-DE" smtClean="0"/>
              <a:t>18.12.23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2B8D208-44A4-C738-3285-9D01E43B7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7FC69BD-5941-79B5-3656-82892F8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99A4-75D6-D84F-80D9-54F8B62701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715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C0F809-3E54-DD4D-3A80-1992DCAFF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31164C-8BD4-8D25-AF0F-7ED33ABBA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D87EFBF-8D5D-5133-B2DB-7D9A826BD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2C7C48B-910D-D9FA-EA8E-2C4DFB655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4E883A8-F4B4-24EC-6768-20221F891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26A0FA7-504C-3BC7-0EC2-4DEEC65CA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766D-7719-DC44-930D-581B84B63CF7}" type="datetimeFigureOut">
              <a:rPr lang="de-DE" smtClean="0"/>
              <a:t>18.12.23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62E5CC9-A8E4-32E6-D377-6D6C88CB5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E433FCB-1ED1-AF66-0CAE-8F8B4A905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99A4-75D6-D84F-80D9-54F8B62701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816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6DEC5E-8360-0730-E943-3D6648E97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9CC8418-D762-8DB0-7D09-B7CF4340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766D-7719-DC44-930D-581B84B63CF7}" type="datetimeFigureOut">
              <a:rPr lang="de-DE" smtClean="0"/>
              <a:t>18.12.23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06BF6BB-A263-808A-D467-1903988A0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159ADA-63AE-F6F5-8470-F943C7619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99A4-75D6-D84F-80D9-54F8B62701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907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E5E530C-EC7D-145A-17F9-74FC0B479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766D-7719-DC44-930D-581B84B63CF7}" type="datetimeFigureOut">
              <a:rPr lang="de-DE" smtClean="0"/>
              <a:t>18.12.23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0B6DED-BE74-721E-60BB-AF5DA481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1C40A2C-F7CA-C5F4-D609-CEB783E3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99A4-75D6-D84F-80D9-54F8B62701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97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962D3F-72A8-EC04-DE8F-E5AA279DA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89C190-9E8C-FDE3-1FC2-A7A0CDE0D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CEEB242-1523-A3E4-4DA4-59E274BAB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6431723-AA91-F53C-E009-181C60FD7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766D-7719-DC44-930D-581B84B63CF7}" type="datetimeFigureOut">
              <a:rPr lang="de-DE" smtClean="0"/>
              <a:t>18.12.23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6755171-ED7C-CF63-FE42-E75BAE1C1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901857-BF33-604E-6472-BF9A628B8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99A4-75D6-D84F-80D9-54F8B62701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174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785FF4-F4E0-1E66-994E-B4C5E7D3D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3F65E55-7B06-431C-7D65-3C0A25D8C6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F2E83F8-68E1-52F9-4F64-C14B601C7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3D1914-AFF4-31D7-0A45-429A2905F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766D-7719-DC44-930D-581B84B63CF7}" type="datetimeFigureOut">
              <a:rPr lang="de-DE" smtClean="0"/>
              <a:t>18.12.23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B3F5BF6-5EFE-3019-5148-D5D11C428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8AE6CC4-CA78-3CB4-4004-7D7C3C30F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99A4-75D6-D84F-80D9-54F8B62701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88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FEEC739-C45A-1F80-D139-AC9621268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D388DF-31F5-CCBC-B902-1640854DE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7B7513-2803-32FB-96D8-BA538CD928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F766D-7719-DC44-930D-581B84B63CF7}" type="datetimeFigureOut">
              <a:rPr lang="de-DE" smtClean="0"/>
              <a:t>18.12.23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934608-F35C-8DD9-01D3-A778DDEE3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E71288-EB90-AB56-642A-CAC65B6D2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099A4-75D6-D84F-80D9-54F8B62701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550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Fenster, Gebäude, draußen, Baum enthält.&#10;&#10;Automatisch generierte Beschreibung">
            <a:extLst>
              <a:ext uri="{FF2B5EF4-FFF2-40B4-BE49-F238E27FC236}">
                <a16:creationId xmlns:a16="http://schemas.microsoft.com/office/drawing/2014/main" id="{933EDD79-088D-917B-6A44-1775D66DE5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97" r="2528"/>
          <a:stretch/>
        </p:blipFill>
        <p:spPr>
          <a:xfrm>
            <a:off x="2731625" y="289367"/>
            <a:ext cx="9460375" cy="656863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1C972A8-83CA-E3E7-3690-119079A2D365}"/>
              </a:ext>
            </a:extLst>
          </p:cNvPr>
          <p:cNvSpPr txBox="1"/>
          <p:nvPr/>
        </p:nvSpPr>
        <p:spPr>
          <a:xfrm>
            <a:off x="0" y="1368386"/>
            <a:ext cx="3561073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cap="none" dirty="0" err="1">
                <a:latin typeface="NOTEWORTHY LIGHT" panose="02000400000000000000" pitchFamily="2" charset="77"/>
                <a:ea typeface="NOTEWORTHY LIGHT" panose="02000400000000000000" pitchFamily="2" charset="77"/>
                <a:cs typeface="Kokonor" pitchFamily="2" charset="0"/>
                <a:sym typeface="Economica"/>
              </a:rPr>
              <a:t>Ferienakademie</a:t>
            </a:r>
            <a:r>
              <a:rPr lang="en-US" sz="4000" b="1" i="0" u="none" strike="noStrike" cap="none" dirty="0">
                <a:latin typeface="NOTEWORTHY LIGHT" panose="02000400000000000000" pitchFamily="2" charset="77"/>
                <a:ea typeface="NOTEWORTHY LIGHT" panose="02000400000000000000" pitchFamily="2" charset="77"/>
                <a:cs typeface="Kokonor" pitchFamily="2" charset="0"/>
                <a:sym typeface="Economica"/>
              </a:rPr>
              <a:t> 2023 </a:t>
            </a:r>
          </a:p>
          <a:p>
            <a:pPr algn="ctr"/>
            <a:r>
              <a:rPr lang="en-US" sz="3500" i="0" u="none" strike="noStrike" cap="none" dirty="0">
                <a:latin typeface="Noteworthy Light" panose="02000400000000000000" pitchFamily="2" charset="77"/>
                <a:ea typeface="Noteworthy Light" panose="02000400000000000000" pitchFamily="2" charset="77"/>
                <a:cs typeface="Kokonor" pitchFamily="2" charset="0"/>
                <a:sym typeface="Economica"/>
              </a:rPr>
              <a:t>Lessing-Gymnasium &amp; JGG Mannheim</a:t>
            </a:r>
            <a:endParaRPr lang="en-US" sz="3500" dirty="0">
              <a:latin typeface="Noteworthy Light" panose="02000400000000000000" pitchFamily="2" charset="77"/>
              <a:ea typeface="Noteworthy Light" panose="02000400000000000000" pitchFamily="2" charset="77"/>
              <a:cs typeface="Kokonor" pitchFamily="2" charset="0"/>
              <a:sym typeface="Economica"/>
            </a:endParaRPr>
          </a:p>
          <a:p>
            <a:pPr algn="ctr"/>
            <a:endParaRPr lang="en-US" sz="3500" dirty="0">
              <a:latin typeface="Noteworthy Light" panose="02000400000000000000" pitchFamily="2" charset="77"/>
              <a:ea typeface="Noteworthy Light" panose="02000400000000000000" pitchFamily="2" charset="77"/>
              <a:cs typeface="Kokonor" pitchFamily="2" charset="0"/>
              <a:sym typeface="Economica"/>
            </a:endParaRPr>
          </a:p>
          <a:p>
            <a:pPr algn="ctr"/>
            <a:r>
              <a:rPr lang="en-US" sz="3000" i="0" u="none" strike="noStrike" cap="none" dirty="0" err="1">
                <a:latin typeface="Noteworthy Light" panose="02000400000000000000" pitchFamily="2" charset="77"/>
                <a:ea typeface="Noteworthy Light" panose="02000400000000000000" pitchFamily="2" charset="77"/>
                <a:cs typeface="Kokonor" pitchFamily="2" charset="0"/>
                <a:sym typeface="Economica"/>
              </a:rPr>
              <a:t>im</a:t>
            </a:r>
            <a:r>
              <a:rPr lang="en-US" sz="3000" i="0" u="none" strike="noStrike" cap="none" dirty="0">
                <a:latin typeface="Noteworthy Light" panose="02000400000000000000" pitchFamily="2" charset="77"/>
                <a:ea typeface="Noteworthy Light" panose="02000400000000000000" pitchFamily="2" charset="77"/>
                <a:cs typeface="Kokonor" pitchFamily="2" charset="0"/>
                <a:sym typeface="Economica"/>
              </a:rPr>
              <a:t> </a:t>
            </a:r>
            <a:r>
              <a:rPr lang="en-US" sz="3000" i="0" u="none" strike="noStrike" cap="none" dirty="0" err="1">
                <a:latin typeface="Noteworthy Light" panose="02000400000000000000" pitchFamily="2" charset="77"/>
                <a:ea typeface="Noteworthy Light" panose="02000400000000000000" pitchFamily="2" charset="77"/>
                <a:cs typeface="Kokonor" pitchFamily="2" charset="0"/>
                <a:sym typeface="Economica"/>
              </a:rPr>
              <a:t>Landheim</a:t>
            </a:r>
            <a:r>
              <a:rPr lang="en-US" sz="3000" i="0" u="none" strike="noStrike" cap="none" dirty="0">
                <a:latin typeface="Noteworthy Light" panose="02000400000000000000" pitchFamily="2" charset="77"/>
                <a:ea typeface="Noteworthy Light" panose="02000400000000000000" pitchFamily="2" charset="77"/>
                <a:cs typeface="Kokonor" pitchFamily="2" charset="0"/>
                <a:sym typeface="Economica"/>
              </a:rPr>
              <a:t> des </a:t>
            </a:r>
          </a:p>
          <a:p>
            <a:pPr algn="ctr"/>
            <a:r>
              <a:rPr lang="en-US" sz="3000" i="0" u="none" strike="noStrike" cap="none" dirty="0">
                <a:latin typeface="Noteworthy Light" panose="02000400000000000000" pitchFamily="2" charset="77"/>
                <a:ea typeface="Noteworthy Light" panose="02000400000000000000" pitchFamily="2" charset="77"/>
                <a:cs typeface="Kokonor" pitchFamily="2" charset="0"/>
                <a:sym typeface="Economica"/>
              </a:rPr>
              <a:t>Lessing-Gymnasiums</a:t>
            </a:r>
            <a:endParaRPr lang="de-DE" sz="3000" dirty="0">
              <a:latin typeface="Noteworthy Light" panose="02000400000000000000" pitchFamily="2" charset="77"/>
              <a:ea typeface="Noteworthy Light" panose="02000400000000000000" pitchFamily="2" charset="77"/>
              <a:cs typeface="Kokono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48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446FD30-3390-1E33-9E9E-42F24D242D63}"/>
              </a:ext>
            </a:extLst>
          </p:cNvPr>
          <p:cNvSpPr txBox="1"/>
          <p:nvPr/>
        </p:nvSpPr>
        <p:spPr>
          <a:xfrm>
            <a:off x="5633867" y="5995027"/>
            <a:ext cx="576889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1500" dirty="0"/>
              <a:t>Die Teilnahme an der Sommerakademie ist für die Teilnehmer </a:t>
            </a:r>
            <a:r>
              <a:rPr lang="de-DE" sz="1500" b="1" dirty="0"/>
              <a:t>kostenlos</a:t>
            </a:r>
            <a:r>
              <a:rPr lang="de-DE" sz="1500" dirty="0"/>
              <a:t>. Die gesamten Kosten werden von der </a:t>
            </a:r>
            <a:r>
              <a:rPr lang="de-DE" sz="1500" i="1" dirty="0"/>
              <a:t>Jugendstiftung Baden-Württemberg</a:t>
            </a:r>
            <a:r>
              <a:rPr lang="de-DE" sz="1500" dirty="0"/>
              <a:t> und dem </a:t>
            </a:r>
            <a:r>
              <a:rPr lang="de-DE" sz="1500" i="1" dirty="0"/>
              <a:t>Landheim Lessingschule e.V.</a:t>
            </a:r>
            <a:r>
              <a:rPr lang="de-DE" sz="1500" dirty="0"/>
              <a:t> übernommen. </a:t>
            </a:r>
          </a:p>
        </p:txBody>
      </p:sp>
      <p:pic>
        <p:nvPicPr>
          <p:cNvPr id="6" name="Grafik 5" descr="Lupe Silhouette">
            <a:extLst>
              <a:ext uri="{FF2B5EF4-FFF2-40B4-BE49-F238E27FC236}">
                <a16:creationId xmlns:a16="http://schemas.microsoft.com/office/drawing/2014/main" id="{E1EB33F6-C63A-D4CA-62DB-C52307A03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09199">
            <a:off x="7337703" y="976189"/>
            <a:ext cx="4597581" cy="459758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A5C40C9-5C1B-BDAA-A220-C81CDEC1B9B1}"/>
              </a:ext>
            </a:extLst>
          </p:cNvPr>
          <p:cNvSpPr txBox="1"/>
          <p:nvPr/>
        </p:nvSpPr>
        <p:spPr>
          <a:xfrm>
            <a:off x="8140395" y="2339928"/>
            <a:ext cx="560533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800" dirty="0">
                <a:latin typeface="Chalkboard" panose="03050602040202020205" pitchFamily="66" charset="77"/>
              </a:rPr>
              <a:t>Überblick</a:t>
            </a:r>
          </a:p>
        </p:txBody>
      </p:sp>
      <p:sp>
        <p:nvSpPr>
          <p:cNvPr id="8" name="Sechseck 7">
            <a:extLst>
              <a:ext uri="{FF2B5EF4-FFF2-40B4-BE49-F238E27FC236}">
                <a16:creationId xmlns:a16="http://schemas.microsoft.com/office/drawing/2014/main" id="{FCABF177-6131-F91A-F730-E21C72A22143}"/>
              </a:ext>
            </a:extLst>
          </p:cNvPr>
          <p:cNvSpPr/>
          <p:nvPr/>
        </p:nvSpPr>
        <p:spPr>
          <a:xfrm>
            <a:off x="2200675" y="202821"/>
            <a:ext cx="2747810" cy="2475662"/>
          </a:xfrm>
          <a:prstGeom prst="hexagon">
            <a:avLst>
              <a:gd name="adj" fmla="val 29586"/>
              <a:gd name="vf" fmla="val 115470"/>
            </a:avLst>
          </a:prstGeom>
          <a:solidFill>
            <a:srgbClr val="EFF7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de-DE" sz="2200" b="1" dirty="0">
                <a:solidFill>
                  <a:schemeClr val="tx1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Wann?</a:t>
            </a:r>
            <a:r>
              <a:rPr lang="de-DE" sz="2200" dirty="0">
                <a:solidFill>
                  <a:schemeClr val="tx1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 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04.- 08. September 2023</a:t>
            </a:r>
            <a:br>
              <a:rPr lang="de-DE" sz="2000" dirty="0">
                <a:solidFill>
                  <a:schemeClr val="tx1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</a:br>
            <a:r>
              <a:rPr lang="de-DE" sz="2000" dirty="0">
                <a:solidFill>
                  <a:schemeClr val="tx1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(Montag-Freitag)</a:t>
            </a:r>
          </a:p>
          <a:p>
            <a:pPr algn="ctr"/>
            <a:endParaRPr lang="de-DE" sz="2000" dirty="0">
              <a:solidFill>
                <a:schemeClr val="tx1"/>
              </a:solidFill>
              <a:latin typeface="Noteworthy Light" panose="02000400000000000000" pitchFamily="2" charset="77"/>
              <a:ea typeface="Noteworthy Light" panose="02000400000000000000" pitchFamily="2" charset="77"/>
            </a:endParaRPr>
          </a:p>
        </p:txBody>
      </p:sp>
      <p:sp>
        <p:nvSpPr>
          <p:cNvPr id="9" name="Sechseck 8">
            <a:extLst>
              <a:ext uri="{FF2B5EF4-FFF2-40B4-BE49-F238E27FC236}">
                <a16:creationId xmlns:a16="http://schemas.microsoft.com/office/drawing/2014/main" id="{85DD0D0D-16A0-D525-4E73-6254C4FE58FD}"/>
              </a:ext>
            </a:extLst>
          </p:cNvPr>
          <p:cNvSpPr/>
          <p:nvPr/>
        </p:nvSpPr>
        <p:spPr>
          <a:xfrm>
            <a:off x="38082" y="1644841"/>
            <a:ext cx="2747810" cy="2149219"/>
          </a:xfrm>
          <a:prstGeom prst="hexagon">
            <a:avLst>
              <a:gd name="adj" fmla="val 29586"/>
              <a:gd name="vf" fmla="val 115470"/>
            </a:avLst>
          </a:prstGeom>
          <a:solidFill>
            <a:srgbClr val="BBB9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spcAft>
                <a:spcPts val="600"/>
              </a:spcAft>
              <a:buNone/>
            </a:pPr>
            <a:r>
              <a:rPr lang="de-DE" sz="2200" b="1" dirty="0">
                <a:solidFill>
                  <a:schemeClr val="tx1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Wie?</a:t>
            </a:r>
            <a:r>
              <a:rPr lang="de-DE" sz="2200" dirty="0">
                <a:solidFill>
                  <a:schemeClr val="tx1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 </a:t>
            </a: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chemeClr val="tx1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Unterricht vor- &amp; nachmittags + Freizeitprogramm</a:t>
            </a:r>
          </a:p>
          <a:p>
            <a:pPr algn="ctr"/>
            <a:endParaRPr lang="de-DE" sz="2000" dirty="0">
              <a:solidFill>
                <a:schemeClr val="tx1"/>
              </a:solidFill>
              <a:latin typeface="Noteworthy Light" panose="02000400000000000000" pitchFamily="2" charset="77"/>
              <a:ea typeface="Noteworthy Light" panose="02000400000000000000" pitchFamily="2" charset="77"/>
            </a:endParaRPr>
          </a:p>
        </p:txBody>
      </p:sp>
      <p:sp>
        <p:nvSpPr>
          <p:cNvPr id="10" name="Sechseck 9">
            <a:extLst>
              <a:ext uri="{FF2B5EF4-FFF2-40B4-BE49-F238E27FC236}">
                <a16:creationId xmlns:a16="http://schemas.microsoft.com/office/drawing/2014/main" id="{6742286E-5F9C-98B5-BC13-16CC1366CA00}"/>
              </a:ext>
            </a:extLst>
          </p:cNvPr>
          <p:cNvSpPr/>
          <p:nvPr/>
        </p:nvSpPr>
        <p:spPr>
          <a:xfrm>
            <a:off x="49040" y="3923153"/>
            <a:ext cx="2747810" cy="2405584"/>
          </a:xfrm>
          <a:prstGeom prst="hexagon">
            <a:avLst>
              <a:gd name="adj" fmla="val 29586"/>
              <a:gd name="vf" fmla="val 115470"/>
            </a:avLst>
          </a:prstGeom>
          <a:solidFill>
            <a:srgbClr val="EDC4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2200" b="1" dirty="0">
                <a:solidFill>
                  <a:schemeClr val="tx1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Was?</a:t>
            </a:r>
            <a:r>
              <a:rPr lang="de-DE" sz="2200" dirty="0">
                <a:solidFill>
                  <a:schemeClr val="tx1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 </a:t>
            </a: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chemeClr val="tx1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Unterstützung in Deutsch, Mathe, Latein &amp; Englisch durch Fachlehrkräfte</a:t>
            </a:r>
          </a:p>
          <a:p>
            <a:pPr algn="ctr"/>
            <a:endParaRPr lang="de-DE" sz="2000" dirty="0">
              <a:solidFill>
                <a:schemeClr val="tx1"/>
              </a:solidFill>
              <a:latin typeface="Noteworthy Light" panose="02000400000000000000" pitchFamily="2" charset="77"/>
              <a:ea typeface="Noteworthy Light" panose="02000400000000000000" pitchFamily="2" charset="77"/>
            </a:endParaRPr>
          </a:p>
        </p:txBody>
      </p:sp>
      <p:sp>
        <p:nvSpPr>
          <p:cNvPr id="11" name="Sechseck 10">
            <a:extLst>
              <a:ext uri="{FF2B5EF4-FFF2-40B4-BE49-F238E27FC236}">
                <a16:creationId xmlns:a16="http://schemas.microsoft.com/office/drawing/2014/main" id="{8D67F198-94DA-43EB-1CC2-49949F634222}"/>
              </a:ext>
            </a:extLst>
          </p:cNvPr>
          <p:cNvSpPr/>
          <p:nvPr/>
        </p:nvSpPr>
        <p:spPr>
          <a:xfrm>
            <a:off x="2200675" y="2737497"/>
            <a:ext cx="2747810" cy="2475662"/>
          </a:xfrm>
          <a:prstGeom prst="hexagon">
            <a:avLst>
              <a:gd name="adj" fmla="val 29586"/>
              <a:gd name="vf" fmla="val 115470"/>
            </a:avLst>
          </a:prstGeom>
          <a:solidFill>
            <a:srgbClr val="417F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2200" b="1" dirty="0">
                <a:solidFill>
                  <a:schemeClr val="tx1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Wo?</a:t>
            </a:r>
            <a:r>
              <a:rPr lang="de-DE" sz="2200" dirty="0">
                <a:solidFill>
                  <a:schemeClr val="tx1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 </a:t>
            </a: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chemeClr val="tx1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Landheim des </a:t>
            </a:r>
            <a:br>
              <a:rPr lang="de-DE" sz="2000" dirty="0">
                <a:solidFill>
                  <a:schemeClr val="tx1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</a:br>
            <a:r>
              <a:rPr lang="de-DE" sz="2000" dirty="0">
                <a:solidFill>
                  <a:schemeClr val="tx1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Lessing-Gymnasiums </a:t>
            </a:r>
            <a:br>
              <a:rPr lang="de-DE" sz="2000" dirty="0">
                <a:solidFill>
                  <a:schemeClr val="tx1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</a:br>
            <a:r>
              <a:rPr lang="de-DE" sz="2000" dirty="0">
                <a:solidFill>
                  <a:schemeClr val="tx1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in Schönau (Odenwald)</a:t>
            </a:r>
          </a:p>
          <a:p>
            <a:pPr algn="ctr"/>
            <a:endParaRPr lang="de-DE" sz="2000" dirty="0">
              <a:solidFill>
                <a:schemeClr val="tx1"/>
              </a:solidFill>
              <a:latin typeface="Noteworthy Light" panose="02000400000000000000" pitchFamily="2" charset="77"/>
              <a:ea typeface="Noteworthy Light" panose="02000400000000000000" pitchFamily="2" charset="77"/>
            </a:endParaRPr>
          </a:p>
        </p:txBody>
      </p:sp>
      <p:sp>
        <p:nvSpPr>
          <p:cNvPr id="12" name="Sechseck 11">
            <a:extLst>
              <a:ext uri="{FF2B5EF4-FFF2-40B4-BE49-F238E27FC236}">
                <a16:creationId xmlns:a16="http://schemas.microsoft.com/office/drawing/2014/main" id="{5DF0D960-90FE-34E3-5698-465355C204B0}"/>
              </a:ext>
            </a:extLst>
          </p:cNvPr>
          <p:cNvSpPr/>
          <p:nvPr/>
        </p:nvSpPr>
        <p:spPr>
          <a:xfrm>
            <a:off x="4363267" y="1621919"/>
            <a:ext cx="2935837" cy="2301234"/>
          </a:xfrm>
          <a:prstGeom prst="hexagon">
            <a:avLst>
              <a:gd name="adj" fmla="val 29586"/>
              <a:gd name="vf" fmla="val 115470"/>
            </a:avLst>
          </a:prstGeom>
          <a:solidFill>
            <a:srgbClr val="BEF4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2200" b="1" dirty="0">
                <a:solidFill>
                  <a:schemeClr val="tx1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Wer? </a:t>
            </a: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chemeClr val="tx1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Schüler/innen der Klassen 5-9 </a:t>
            </a:r>
          </a:p>
          <a:p>
            <a:pPr algn="ctr"/>
            <a:endParaRPr lang="de-DE" sz="2000" dirty="0">
              <a:solidFill>
                <a:schemeClr val="tx1"/>
              </a:solidFill>
              <a:latin typeface="Noteworthy Light" panose="02000400000000000000" pitchFamily="2" charset="77"/>
              <a:ea typeface="Noteworthy Light" panose="02000400000000000000" pitchFamily="2" charset="77"/>
            </a:endParaRPr>
          </a:p>
        </p:txBody>
      </p:sp>
      <p:pic>
        <p:nvPicPr>
          <p:cNvPr id="2" name="Grafik 1" descr="Ein Bild, das Clipart, Grafiken, Grafikdesign, Design enthält.&#10;&#10;Automatisch generierte Beschreibung">
            <a:extLst>
              <a:ext uri="{FF2B5EF4-FFF2-40B4-BE49-F238E27FC236}">
                <a16:creationId xmlns:a16="http://schemas.microsoft.com/office/drawing/2014/main" id="{52C2C357-3E91-3A0D-C46D-A93E103CD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2764" y="5889191"/>
            <a:ext cx="714374" cy="968809"/>
          </a:xfrm>
          <a:prstGeom prst="rect">
            <a:avLst/>
          </a:prstGeom>
        </p:spPr>
      </p:pic>
      <p:pic>
        <p:nvPicPr>
          <p:cNvPr id="3" name="Grafik 2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AEB26DBE-D3F9-E838-1E45-5C899FD8C8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058"/>
          <a:stretch/>
        </p:blipFill>
        <p:spPr>
          <a:xfrm>
            <a:off x="4593911" y="5877617"/>
            <a:ext cx="1039956" cy="90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22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CC1D156-D29E-CBCB-BF19-C7A244AE867D}"/>
              </a:ext>
            </a:extLst>
          </p:cNvPr>
          <p:cNvSpPr txBox="1"/>
          <p:nvPr/>
        </p:nvSpPr>
        <p:spPr>
          <a:xfrm>
            <a:off x="5644941" y="81962"/>
            <a:ext cx="560533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" sz="3800" dirty="0">
                <a:latin typeface="Chalkboard" panose="03050602040202020205" pitchFamily="66" charset="77"/>
              </a:rPr>
              <a:t>Möglicher Stundenplan</a:t>
            </a:r>
            <a:endParaRPr lang="de-DE" sz="3800" dirty="0">
              <a:latin typeface="Chalkboard" panose="03050602040202020205" pitchFamily="66" charset="77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0807A98C-8BCF-9BDA-CDA0-AB375448535F}"/>
              </a:ext>
            </a:extLst>
          </p:cNvPr>
          <p:cNvCxnSpPr>
            <a:cxnSpLocks/>
          </p:cNvCxnSpPr>
          <p:nvPr/>
        </p:nvCxnSpPr>
        <p:spPr>
          <a:xfrm>
            <a:off x="5487594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0C4669CC-9144-87A9-62A3-5CA206C72B99}"/>
              </a:ext>
            </a:extLst>
          </p:cNvPr>
          <p:cNvSpPr/>
          <p:nvPr/>
        </p:nvSpPr>
        <p:spPr>
          <a:xfrm>
            <a:off x="5797508" y="875333"/>
            <a:ext cx="5126593" cy="5117335"/>
          </a:xfrm>
          <a:custGeom>
            <a:avLst/>
            <a:gdLst>
              <a:gd name="connsiteX0" fmla="*/ 0 w 5126593"/>
              <a:gd name="connsiteY0" fmla="*/ 398180 h 5117335"/>
              <a:gd name="connsiteX1" fmla="*/ 398180 w 5126593"/>
              <a:gd name="connsiteY1" fmla="*/ 0 h 5117335"/>
              <a:gd name="connsiteX2" fmla="*/ 1026064 w 5126593"/>
              <a:gd name="connsiteY2" fmla="*/ 0 h 5117335"/>
              <a:gd name="connsiteX3" fmla="*/ 1524041 w 5126593"/>
              <a:gd name="connsiteY3" fmla="*/ 0 h 5117335"/>
              <a:gd name="connsiteX4" fmla="*/ 1978715 w 5126593"/>
              <a:gd name="connsiteY4" fmla="*/ 0 h 5117335"/>
              <a:gd name="connsiteX5" fmla="*/ 2563297 w 5126593"/>
              <a:gd name="connsiteY5" fmla="*/ 0 h 5117335"/>
              <a:gd name="connsiteX6" fmla="*/ 3061273 w 5126593"/>
              <a:gd name="connsiteY6" fmla="*/ 0 h 5117335"/>
              <a:gd name="connsiteX7" fmla="*/ 3689157 w 5126593"/>
              <a:gd name="connsiteY7" fmla="*/ 0 h 5117335"/>
              <a:gd name="connsiteX8" fmla="*/ 4143832 w 5126593"/>
              <a:gd name="connsiteY8" fmla="*/ 0 h 5117335"/>
              <a:gd name="connsiteX9" fmla="*/ 4728413 w 5126593"/>
              <a:gd name="connsiteY9" fmla="*/ 0 h 5117335"/>
              <a:gd name="connsiteX10" fmla="*/ 5126593 w 5126593"/>
              <a:gd name="connsiteY10" fmla="*/ 398180 h 5117335"/>
              <a:gd name="connsiteX11" fmla="*/ 5126593 w 5126593"/>
              <a:gd name="connsiteY11" fmla="*/ 938302 h 5117335"/>
              <a:gd name="connsiteX12" fmla="*/ 5126593 w 5126593"/>
              <a:gd name="connsiteY12" fmla="*/ 1435214 h 5117335"/>
              <a:gd name="connsiteX13" fmla="*/ 5126593 w 5126593"/>
              <a:gd name="connsiteY13" fmla="*/ 2061755 h 5117335"/>
              <a:gd name="connsiteX14" fmla="*/ 5126593 w 5126593"/>
              <a:gd name="connsiteY14" fmla="*/ 2688297 h 5117335"/>
              <a:gd name="connsiteX15" fmla="*/ 5126593 w 5126593"/>
              <a:gd name="connsiteY15" fmla="*/ 3141999 h 5117335"/>
              <a:gd name="connsiteX16" fmla="*/ 5126593 w 5126593"/>
              <a:gd name="connsiteY16" fmla="*/ 3682121 h 5117335"/>
              <a:gd name="connsiteX17" fmla="*/ 5126593 w 5126593"/>
              <a:gd name="connsiteY17" fmla="*/ 4719155 h 5117335"/>
              <a:gd name="connsiteX18" fmla="*/ 4728413 w 5126593"/>
              <a:gd name="connsiteY18" fmla="*/ 5117335 h 5117335"/>
              <a:gd name="connsiteX19" fmla="*/ 4317041 w 5126593"/>
              <a:gd name="connsiteY19" fmla="*/ 5117335 h 5117335"/>
              <a:gd name="connsiteX20" fmla="*/ 3689157 w 5126593"/>
              <a:gd name="connsiteY20" fmla="*/ 5117335 h 5117335"/>
              <a:gd name="connsiteX21" fmla="*/ 3147878 w 5126593"/>
              <a:gd name="connsiteY21" fmla="*/ 5117335 h 5117335"/>
              <a:gd name="connsiteX22" fmla="*/ 2693203 w 5126593"/>
              <a:gd name="connsiteY22" fmla="*/ 5117335 h 5117335"/>
              <a:gd name="connsiteX23" fmla="*/ 2151924 w 5126593"/>
              <a:gd name="connsiteY23" fmla="*/ 5117335 h 5117335"/>
              <a:gd name="connsiteX24" fmla="*/ 1740552 w 5126593"/>
              <a:gd name="connsiteY24" fmla="*/ 5117335 h 5117335"/>
              <a:gd name="connsiteX25" fmla="*/ 1329180 w 5126593"/>
              <a:gd name="connsiteY25" fmla="*/ 5117335 h 5117335"/>
              <a:gd name="connsiteX26" fmla="*/ 398180 w 5126593"/>
              <a:gd name="connsiteY26" fmla="*/ 5117335 h 5117335"/>
              <a:gd name="connsiteX27" fmla="*/ 0 w 5126593"/>
              <a:gd name="connsiteY27" fmla="*/ 4719155 h 5117335"/>
              <a:gd name="connsiteX28" fmla="*/ 0 w 5126593"/>
              <a:gd name="connsiteY28" fmla="*/ 4308662 h 5117335"/>
              <a:gd name="connsiteX29" fmla="*/ 0 w 5126593"/>
              <a:gd name="connsiteY29" fmla="*/ 3725331 h 5117335"/>
              <a:gd name="connsiteX30" fmla="*/ 0 w 5126593"/>
              <a:gd name="connsiteY30" fmla="*/ 3314838 h 5117335"/>
              <a:gd name="connsiteX31" fmla="*/ 0 w 5126593"/>
              <a:gd name="connsiteY31" fmla="*/ 2731507 h 5117335"/>
              <a:gd name="connsiteX32" fmla="*/ 0 w 5126593"/>
              <a:gd name="connsiteY32" fmla="*/ 2277804 h 5117335"/>
              <a:gd name="connsiteX33" fmla="*/ 0 w 5126593"/>
              <a:gd name="connsiteY33" fmla="*/ 1867312 h 5117335"/>
              <a:gd name="connsiteX34" fmla="*/ 0 w 5126593"/>
              <a:gd name="connsiteY34" fmla="*/ 1413609 h 5117335"/>
              <a:gd name="connsiteX35" fmla="*/ 0 w 5126593"/>
              <a:gd name="connsiteY35" fmla="*/ 398180 h 511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126593" h="5117335" extrusionOk="0">
                <a:moveTo>
                  <a:pt x="0" y="398180"/>
                </a:moveTo>
                <a:cubicBezTo>
                  <a:pt x="-5304" y="175000"/>
                  <a:pt x="158422" y="7449"/>
                  <a:pt x="398180" y="0"/>
                </a:cubicBezTo>
                <a:cubicBezTo>
                  <a:pt x="662769" y="-63974"/>
                  <a:pt x="851804" y="10670"/>
                  <a:pt x="1026064" y="0"/>
                </a:cubicBezTo>
                <a:cubicBezTo>
                  <a:pt x="1200324" y="-10670"/>
                  <a:pt x="1403945" y="13371"/>
                  <a:pt x="1524041" y="0"/>
                </a:cubicBezTo>
                <a:cubicBezTo>
                  <a:pt x="1644137" y="-13371"/>
                  <a:pt x="1801741" y="41775"/>
                  <a:pt x="1978715" y="0"/>
                </a:cubicBezTo>
                <a:cubicBezTo>
                  <a:pt x="2155689" y="-41775"/>
                  <a:pt x="2387307" y="38168"/>
                  <a:pt x="2563297" y="0"/>
                </a:cubicBezTo>
                <a:cubicBezTo>
                  <a:pt x="2739287" y="-38168"/>
                  <a:pt x="2846571" y="41367"/>
                  <a:pt x="3061273" y="0"/>
                </a:cubicBezTo>
                <a:cubicBezTo>
                  <a:pt x="3275975" y="-41367"/>
                  <a:pt x="3553855" y="30305"/>
                  <a:pt x="3689157" y="0"/>
                </a:cubicBezTo>
                <a:cubicBezTo>
                  <a:pt x="3824459" y="-30305"/>
                  <a:pt x="3956570" y="34238"/>
                  <a:pt x="4143832" y="0"/>
                </a:cubicBezTo>
                <a:cubicBezTo>
                  <a:pt x="4331094" y="-34238"/>
                  <a:pt x="4542677" y="34608"/>
                  <a:pt x="4728413" y="0"/>
                </a:cubicBezTo>
                <a:cubicBezTo>
                  <a:pt x="5000482" y="12541"/>
                  <a:pt x="5106540" y="175028"/>
                  <a:pt x="5126593" y="398180"/>
                </a:cubicBezTo>
                <a:cubicBezTo>
                  <a:pt x="5150662" y="655429"/>
                  <a:pt x="5076300" y="782422"/>
                  <a:pt x="5126593" y="938302"/>
                </a:cubicBezTo>
                <a:cubicBezTo>
                  <a:pt x="5176886" y="1094182"/>
                  <a:pt x="5109643" y="1208403"/>
                  <a:pt x="5126593" y="1435214"/>
                </a:cubicBezTo>
                <a:cubicBezTo>
                  <a:pt x="5143543" y="1662025"/>
                  <a:pt x="5125643" y="1906179"/>
                  <a:pt x="5126593" y="2061755"/>
                </a:cubicBezTo>
                <a:cubicBezTo>
                  <a:pt x="5127543" y="2217331"/>
                  <a:pt x="5094315" y="2480477"/>
                  <a:pt x="5126593" y="2688297"/>
                </a:cubicBezTo>
                <a:cubicBezTo>
                  <a:pt x="5158871" y="2896117"/>
                  <a:pt x="5087076" y="2975059"/>
                  <a:pt x="5126593" y="3141999"/>
                </a:cubicBezTo>
                <a:cubicBezTo>
                  <a:pt x="5166110" y="3308939"/>
                  <a:pt x="5107581" y="3422496"/>
                  <a:pt x="5126593" y="3682121"/>
                </a:cubicBezTo>
                <a:cubicBezTo>
                  <a:pt x="5145605" y="3941746"/>
                  <a:pt x="5021346" y="4411726"/>
                  <a:pt x="5126593" y="4719155"/>
                </a:cubicBezTo>
                <a:cubicBezTo>
                  <a:pt x="5108940" y="4885960"/>
                  <a:pt x="4968948" y="5113145"/>
                  <a:pt x="4728413" y="5117335"/>
                </a:cubicBezTo>
                <a:cubicBezTo>
                  <a:pt x="4552011" y="5151353"/>
                  <a:pt x="4449104" y="5092728"/>
                  <a:pt x="4317041" y="5117335"/>
                </a:cubicBezTo>
                <a:cubicBezTo>
                  <a:pt x="4184978" y="5141942"/>
                  <a:pt x="3958254" y="5079531"/>
                  <a:pt x="3689157" y="5117335"/>
                </a:cubicBezTo>
                <a:cubicBezTo>
                  <a:pt x="3420060" y="5155139"/>
                  <a:pt x="3297461" y="5072177"/>
                  <a:pt x="3147878" y="5117335"/>
                </a:cubicBezTo>
                <a:cubicBezTo>
                  <a:pt x="2998295" y="5162493"/>
                  <a:pt x="2912451" y="5091259"/>
                  <a:pt x="2693203" y="5117335"/>
                </a:cubicBezTo>
                <a:cubicBezTo>
                  <a:pt x="2473955" y="5143411"/>
                  <a:pt x="2334779" y="5104242"/>
                  <a:pt x="2151924" y="5117335"/>
                </a:cubicBezTo>
                <a:cubicBezTo>
                  <a:pt x="1969069" y="5130428"/>
                  <a:pt x="1880118" y="5084400"/>
                  <a:pt x="1740552" y="5117335"/>
                </a:cubicBezTo>
                <a:cubicBezTo>
                  <a:pt x="1600986" y="5150270"/>
                  <a:pt x="1428863" y="5072031"/>
                  <a:pt x="1329180" y="5117335"/>
                </a:cubicBezTo>
                <a:cubicBezTo>
                  <a:pt x="1229497" y="5162639"/>
                  <a:pt x="777446" y="5081967"/>
                  <a:pt x="398180" y="5117335"/>
                </a:cubicBezTo>
                <a:cubicBezTo>
                  <a:pt x="196344" y="5123660"/>
                  <a:pt x="10894" y="4975761"/>
                  <a:pt x="0" y="4719155"/>
                </a:cubicBezTo>
                <a:cubicBezTo>
                  <a:pt x="-5068" y="4544410"/>
                  <a:pt x="48554" y="4405796"/>
                  <a:pt x="0" y="4308662"/>
                </a:cubicBezTo>
                <a:cubicBezTo>
                  <a:pt x="-48554" y="4211528"/>
                  <a:pt x="45343" y="3871586"/>
                  <a:pt x="0" y="3725331"/>
                </a:cubicBezTo>
                <a:cubicBezTo>
                  <a:pt x="-45343" y="3579076"/>
                  <a:pt x="27384" y="3448371"/>
                  <a:pt x="0" y="3314838"/>
                </a:cubicBezTo>
                <a:cubicBezTo>
                  <a:pt x="-27384" y="3181305"/>
                  <a:pt x="44910" y="2876447"/>
                  <a:pt x="0" y="2731507"/>
                </a:cubicBezTo>
                <a:cubicBezTo>
                  <a:pt x="-44910" y="2586567"/>
                  <a:pt x="36162" y="2441551"/>
                  <a:pt x="0" y="2277804"/>
                </a:cubicBezTo>
                <a:cubicBezTo>
                  <a:pt x="-36162" y="2114057"/>
                  <a:pt x="12791" y="2002781"/>
                  <a:pt x="0" y="1867312"/>
                </a:cubicBezTo>
                <a:cubicBezTo>
                  <a:pt x="-12791" y="1731843"/>
                  <a:pt x="29270" y="1505320"/>
                  <a:pt x="0" y="1413609"/>
                </a:cubicBezTo>
                <a:cubicBezTo>
                  <a:pt x="-29270" y="1321898"/>
                  <a:pt x="37499" y="769957"/>
                  <a:pt x="0" y="398180"/>
                </a:cubicBezTo>
                <a:close/>
              </a:path>
            </a:pathLst>
          </a:custGeom>
          <a:noFill/>
          <a:ln w="38100"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778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E5D6C497-D819-3641-5D44-350756AF5BEB}"/>
              </a:ext>
            </a:extLst>
          </p:cNvPr>
          <p:cNvGrpSpPr/>
          <p:nvPr/>
        </p:nvGrpSpPr>
        <p:grpSpPr>
          <a:xfrm>
            <a:off x="230166" y="719653"/>
            <a:ext cx="8976030" cy="2425843"/>
            <a:chOff x="232625" y="742059"/>
            <a:chExt cx="8976030" cy="2425843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C13C0419-FF49-2605-5733-EFD10093CACE}"/>
                </a:ext>
              </a:extLst>
            </p:cNvPr>
            <p:cNvSpPr txBox="1"/>
            <p:nvPr/>
          </p:nvSpPr>
          <p:spPr>
            <a:xfrm>
              <a:off x="6413032" y="1585648"/>
              <a:ext cx="2795623" cy="369332"/>
            </a:xfrm>
            <a:custGeom>
              <a:avLst/>
              <a:gdLst>
                <a:gd name="connsiteX0" fmla="*/ 0 w 2795623"/>
                <a:gd name="connsiteY0" fmla="*/ 0 h 369332"/>
                <a:gd name="connsiteX1" fmla="*/ 587081 w 2795623"/>
                <a:gd name="connsiteY1" fmla="*/ 0 h 369332"/>
                <a:gd name="connsiteX2" fmla="*/ 1118249 w 2795623"/>
                <a:gd name="connsiteY2" fmla="*/ 0 h 369332"/>
                <a:gd name="connsiteX3" fmla="*/ 1677374 w 2795623"/>
                <a:gd name="connsiteY3" fmla="*/ 0 h 369332"/>
                <a:gd name="connsiteX4" fmla="*/ 2180586 w 2795623"/>
                <a:gd name="connsiteY4" fmla="*/ 0 h 369332"/>
                <a:gd name="connsiteX5" fmla="*/ 2795623 w 2795623"/>
                <a:gd name="connsiteY5" fmla="*/ 0 h 369332"/>
                <a:gd name="connsiteX6" fmla="*/ 2795623 w 2795623"/>
                <a:gd name="connsiteY6" fmla="*/ 369332 h 369332"/>
                <a:gd name="connsiteX7" fmla="*/ 2292411 w 2795623"/>
                <a:gd name="connsiteY7" fmla="*/ 369332 h 369332"/>
                <a:gd name="connsiteX8" fmla="*/ 1761242 w 2795623"/>
                <a:gd name="connsiteY8" fmla="*/ 369332 h 369332"/>
                <a:gd name="connsiteX9" fmla="*/ 1258030 w 2795623"/>
                <a:gd name="connsiteY9" fmla="*/ 369332 h 369332"/>
                <a:gd name="connsiteX10" fmla="*/ 726862 w 2795623"/>
                <a:gd name="connsiteY10" fmla="*/ 369332 h 369332"/>
                <a:gd name="connsiteX11" fmla="*/ 0 w 2795623"/>
                <a:gd name="connsiteY11" fmla="*/ 369332 h 369332"/>
                <a:gd name="connsiteX12" fmla="*/ 0 w 2795623"/>
                <a:gd name="connsiteY12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95623" h="369332" fill="none" extrusionOk="0">
                  <a:moveTo>
                    <a:pt x="0" y="0"/>
                  </a:moveTo>
                  <a:cubicBezTo>
                    <a:pt x="135146" y="-60649"/>
                    <a:pt x="380334" y="67836"/>
                    <a:pt x="587081" y="0"/>
                  </a:cubicBezTo>
                  <a:cubicBezTo>
                    <a:pt x="793828" y="-67836"/>
                    <a:pt x="940899" y="39650"/>
                    <a:pt x="1118249" y="0"/>
                  </a:cubicBezTo>
                  <a:cubicBezTo>
                    <a:pt x="1295599" y="-39650"/>
                    <a:pt x="1549826" y="35875"/>
                    <a:pt x="1677374" y="0"/>
                  </a:cubicBezTo>
                  <a:cubicBezTo>
                    <a:pt x="1804922" y="-35875"/>
                    <a:pt x="2019464" y="11575"/>
                    <a:pt x="2180586" y="0"/>
                  </a:cubicBezTo>
                  <a:cubicBezTo>
                    <a:pt x="2341708" y="-11575"/>
                    <a:pt x="2571567" y="48627"/>
                    <a:pt x="2795623" y="0"/>
                  </a:cubicBezTo>
                  <a:cubicBezTo>
                    <a:pt x="2819436" y="143666"/>
                    <a:pt x="2782237" y="239430"/>
                    <a:pt x="2795623" y="369332"/>
                  </a:cubicBezTo>
                  <a:cubicBezTo>
                    <a:pt x="2610632" y="425078"/>
                    <a:pt x="2449519" y="338884"/>
                    <a:pt x="2292411" y="369332"/>
                  </a:cubicBezTo>
                  <a:cubicBezTo>
                    <a:pt x="2135303" y="399780"/>
                    <a:pt x="1923196" y="365885"/>
                    <a:pt x="1761242" y="369332"/>
                  </a:cubicBezTo>
                  <a:cubicBezTo>
                    <a:pt x="1599288" y="372779"/>
                    <a:pt x="1471173" y="356507"/>
                    <a:pt x="1258030" y="369332"/>
                  </a:cubicBezTo>
                  <a:cubicBezTo>
                    <a:pt x="1044887" y="382157"/>
                    <a:pt x="841667" y="306747"/>
                    <a:pt x="726862" y="369332"/>
                  </a:cubicBezTo>
                  <a:cubicBezTo>
                    <a:pt x="612057" y="431917"/>
                    <a:pt x="151750" y="357827"/>
                    <a:pt x="0" y="369332"/>
                  </a:cubicBezTo>
                  <a:cubicBezTo>
                    <a:pt x="-38042" y="239391"/>
                    <a:pt x="26823" y="102691"/>
                    <a:pt x="0" y="0"/>
                  </a:cubicBezTo>
                  <a:close/>
                </a:path>
                <a:path w="2795623" h="369332" stroke="0" extrusionOk="0">
                  <a:moveTo>
                    <a:pt x="0" y="0"/>
                  </a:moveTo>
                  <a:cubicBezTo>
                    <a:pt x="267844" y="-59431"/>
                    <a:pt x="362818" y="208"/>
                    <a:pt x="615037" y="0"/>
                  </a:cubicBezTo>
                  <a:cubicBezTo>
                    <a:pt x="867256" y="-208"/>
                    <a:pt x="887678" y="34674"/>
                    <a:pt x="1090293" y="0"/>
                  </a:cubicBezTo>
                  <a:cubicBezTo>
                    <a:pt x="1292908" y="-34674"/>
                    <a:pt x="1505928" y="46213"/>
                    <a:pt x="1705330" y="0"/>
                  </a:cubicBezTo>
                  <a:cubicBezTo>
                    <a:pt x="1904732" y="-46213"/>
                    <a:pt x="2075721" y="17368"/>
                    <a:pt x="2208542" y="0"/>
                  </a:cubicBezTo>
                  <a:cubicBezTo>
                    <a:pt x="2341363" y="-17368"/>
                    <a:pt x="2608624" y="39207"/>
                    <a:pt x="2795623" y="0"/>
                  </a:cubicBezTo>
                  <a:cubicBezTo>
                    <a:pt x="2807556" y="106275"/>
                    <a:pt x="2767792" y="293493"/>
                    <a:pt x="2795623" y="369332"/>
                  </a:cubicBezTo>
                  <a:cubicBezTo>
                    <a:pt x="2659613" y="385958"/>
                    <a:pt x="2447839" y="355539"/>
                    <a:pt x="2320367" y="369332"/>
                  </a:cubicBezTo>
                  <a:cubicBezTo>
                    <a:pt x="2192895" y="383125"/>
                    <a:pt x="2002540" y="311649"/>
                    <a:pt x="1761242" y="369332"/>
                  </a:cubicBezTo>
                  <a:cubicBezTo>
                    <a:pt x="1519945" y="427015"/>
                    <a:pt x="1466887" y="332086"/>
                    <a:pt x="1230074" y="369332"/>
                  </a:cubicBezTo>
                  <a:cubicBezTo>
                    <a:pt x="993261" y="406578"/>
                    <a:pt x="890737" y="318393"/>
                    <a:pt x="615037" y="369332"/>
                  </a:cubicBezTo>
                  <a:cubicBezTo>
                    <a:pt x="339337" y="420271"/>
                    <a:pt x="128404" y="308364"/>
                    <a:pt x="0" y="369332"/>
                  </a:cubicBezTo>
                  <a:cubicBezTo>
                    <a:pt x="-27738" y="254472"/>
                    <a:pt x="14059" y="173505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50321816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marL="0" indent="0" algn="l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de-DE" sz="1800" b="0" i="0" u="none" strike="noStrike" kern="1200" dirty="0">
                  <a:solidFill>
                    <a:srgbClr val="000000"/>
                  </a:solidFill>
                  <a:effectLst/>
                  <a:latin typeface="Noteworthy Light" panose="02000400000000000000"/>
                  <a:ea typeface="Noteworthy Light" panose="02000400000000000000"/>
                </a:rPr>
                <a:t>09:00 - 10:00	Mathe</a:t>
              </a:r>
              <a:endParaRPr lang="de-DE" dirty="0"/>
            </a:p>
          </p:txBody>
        </p:sp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4823EE27-079E-455A-FF1F-3742DC359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31047">
              <a:off x="232625" y="742059"/>
              <a:ext cx="2452200" cy="24258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94F7A68E-36C1-6527-F35D-497DED1F8CAC}"/>
              </a:ext>
            </a:extLst>
          </p:cNvPr>
          <p:cNvGrpSpPr/>
          <p:nvPr/>
        </p:nvGrpSpPr>
        <p:grpSpPr>
          <a:xfrm>
            <a:off x="233373" y="2121300"/>
            <a:ext cx="8975282" cy="4172197"/>
            <a:chOff x="233373" y="2121300"/>
            <a:chExt cx="8975282" cy="4172197"/>
          </a:xfrm>
        </p:grpSpPr>
        <p:pic>
          <p:nvPicPr>
            <p:cNvPr id="21" name="Grafik 20" descr="Ein Bild, das Buch, Entwurf, Buchbindung, stationär enthält.&#10;&#10;Automatisch generierte Beschreibung">
              <a:extLst>
                <a:ext uri="{FF2B5EF4-FFF2-40B4-BE49-F238E27FC236}">
                  <a16:creationId xmlns:a16="http://schemas.microsoft.com/office/drawing/2014/main" id="{087FF19C-547D-C942-6C04-13352862B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3216">
              <a:off x="233373" y="3835564"/>
              <a:ext cx="2445790" cy="24579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4C8A3C76-BB08-EC28-3745-082411670858}"/>
                </a:ext>
              </a:extLst>
            </p:cNvPr>
            <p:cNvSpPr txBox="1"/>
            <p:nvPr/>
          </p:nvSpPr>
          <p:spPr>
            <a:xfrm>
              <a:off x="6386990" y="2121300"/>
              <a:ext cx="2821665" cy="369332"/>
            </a:xfrm>
            <a:custGeom>
              <a:avLst/>
              <a:gdLst>
                <a:gd name="connsiteX0" fmla="*/ 0 w 2821665"/>
                <a:gd name="connsiteY0" fmla="*/ 0 h 369332"/>
                <a:gd name="connsiteX1" fmla="*/ 592550 w 2821665"/>
                <a:gd name="connsiteY1" fmla="*/ 0 h 369332"/>
                <a:gd name="connsiteX2" fmla="*/ 1128666 w 2821665"/>
                <a:gd name="connsiteY2" fmla="*/ 0 h 369332"/>
                <a:gd name="connsiteX3" fmla="*/ 1692999 w 2821665"/>
                <a:gd name="connsiteY3" fmla="*/ 0 h 369332"/>
                <a:gd name="connsiteX4" fmla="*/ 2200899 w 2821665"/>
                <a:gd name="connsiteY4" fmla="*/ 0 h 369332"/>
                <a:gd name="connsiteX5" fmla="*/ 2821665 w 2821665"/>
                <a:gd name="connsiteY5" fmla="*/ 0 h 369332"/>
                <a:gd name="connsiteX6" fmla="*/ 2821665 w 2821665"/>
                <a:gd name="connsiteY6" fmla="*/ 369332 h 369332"/>
                <a:gd name="connsiteX7" fmla="*/ 2313765 w 2821665"/>
                <a:gd name="connsiteY7" fmla="*/ 369332 h 369332"/>
                <a:gd name="connsiteX8" fmla="*/ 1777649 w 2821665"/>
                <a:gd name="connsiteY8" fmla="*/ 369332 h 369332"/>
                <a:gd name="connsiteX9" fmla="*/ 1269749 w 2821665"/>
                <a:gd name="connsiteY9" fmla="*/ 369332 h 369332"/>
                <a:gd name="connsiteX10" fmla="*/ 733633 w 2821665"/>
                <a:gd name="connsiteY10" fmla="*/ 369332 h 369332"/>
                <a:gd name="connsiteX11" fmla="*/ 0 w 2821665"/>
                <a:gd name="connsiteY11" fmla="*/ 369332 h 369332"/>
                <a:gd name="connsiteX12" fmla="*/ 0 w 2821665"/>
                <a:gd name="connsiteY12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1665" h="369332" fill="none" extrusionOk="0">
                  <a:moveTo>
                    <a:pt x="0" y="0"/>
                  </a:moveTo>
                  <a:cubicBezTo>
                    <a:pt x="219973" y="-26267"/>
                    <a:pt x="430098" y="14204"/>
                    <a:pt x="592550" y="0"/>
                  </a:cubicBezTo>
                  <a:cubicBezTo>
                    <a:pt x="755002" y="-14204"/>
                    <a:pt x="948469" y="39814"/>
                    <a:pt x="1128666" y="0"/>
                  </a:cubicBezTo>
                  <a:cubicBezTo>
                    <a:pt x="1308863" y="-39814"/>
                    <a:pt x="1476702" y="27713"/>
                    <a:pt x="1692999" y="0"/>
                  </a:cubicBezTo>
                  <a:cubicBezTo>
                    <a:pt x="1909296" y="-27713"/>
                    <a:pt x="2017738" y="13351"/>
                    <a:pt x="2200899" y="0"/>
                  </a:cubicBezTo>
                  <a:cubicBezTo>
                    <a:pt x="2384060" y="-13351"/>
                    <a:pt x="2596901" y="11753"/>
                    <a:pt x="2821665" y="0"/>
                  </a:cubicBezTo>
                  <a:cubicBezTo>
                    <a:pt x="2845478" y="143666"/>
                    <a:pt x="2808279" y="239430"/>
                    <a:pt x="2821665" y="369332"/>
                  </a:cubicBezTo>
                  <a:cubicBezTo>
                    <a:pt x="2665027" y="382547"/>
                    <a:pt x="2438687" y="318736"/>
                    <a:pt x="2313765" y="369332"/>
                  </a:cubicBezTo>
                  <a:cubicBezTo>
                    <a:pt x="2188843" y="419928"/>
                    <a:pt x="1926194" y="339268"/>
                    <a:pt x="1777649" y="369332"/>
                  </a:cubicBezTo>
                  <a:cubicBezTo>
                    <a:pt x="1629104" y="399396"/>
                    <a:pt x="1421458" y="317080"/>
                    <a:pt x="1269749" y="369332"/>
                  </a:cubicBezTo>
                  <a:cubicBezTo>
                    <a:pt x="1118040" y="421584"/>
                    <a:pt x="950549" y="330230"/>
                    <a:pt x="733633" y="369332"/>
                  </a:cubicBezTo>
                  <a:cubicBezTo>
                    <a:pt x="516717" y="408434"/>
                    <a:pt x="248985" y="326858"/>
                    <a:pt x="0" y="369332"/>
                  </a:cubicBezTo>
                  <a:cubicBezTo>
                    <a:pt x="-38042" y="239391"/>
                    <a:pt x="26823" y="102691"/>
                    <a:pt x="0" y="0"/>
                  </a:cubicBezTo>
                  <a:close/>
                </a:path>
                <a:path w="2821665" h="369332" stroke="0" extrusionOk="0">
                  <a:moveTo>
                    <a:pt x="0" y="0"/>
                  </a:moveTo>
                  <a:cubicBezTo>
                    <a:pt x="151709" y="-73449"/>
                    <a:pt x="470465" y="26150"/>
                    <a:pt x="620766" y="0"/>
                  </a:cubicBezTo>
                  <a:cubicBezTo>
                    <a:pt x="771067" y="-26150"/>
                    <a:pt x="984338" y="54596"/>
                    <a:pt x="1100449" y="0"/>
                  </a:cubicBezTo>
                  <a:cubicBezTo>
                    <a:pt x="1216560" y="-54596"/>
                    <a:pt x="1558316" y="63617"/>
                    <a:pt x="1721216" y="0"/>
                  </a:cubicBezTo>
                  <a:cubicBezTo>
                    <a:pt x="1884116" y="-63617"/>
                    <a:pt x="1983354" y="45955"/>
                    <a:pt x="2229115" y="0"/>
                  </a:cubicBezTo>
                  <a:cubicBezTo>
                    <a:pt x="2474876" y="-45955"/>
                    <a:pt x="2698931" y="25350"/>
                    <a:pt x="2821665" y="0"/>
                  </a:cubicBezTo>
                  <a:cubicBezTo>
                    <a:pt x="2833598" y="106275"/>
                    <a:pt x="2793834" y="293493"/>
                    <a:pt x="2821665" y="369332"/>
                  </a:cubicBezTo>
                  <a:cubicBezTo>
                    <a:pt x="2718904" y="392847"/>
                    <a:pt x="2551123" y="357868"/>
                    <a:pt x="2341982" y="369332"/>
                  </a:cubicBezTo>
                  <a:cubicBezTo>
                    <a:pt x="2132841" y="380796"/>
                    <a:pt x="2050279" y="350336"/>
                    <a:pt x="1777649" y="369332"/>
                  </a:cubicBezTo>
                  <a:cubicBezTo>
                    <a:pt x="1505019" y="388328"/>
                    <a:pt x="1441142" y="333003"/>
                    <a:pt x="1241533" y="369332"/>
                  </a:cubicBezTo>
                  <a:cubicBezTo>
                    <a:pt x="1041924" y="405661"/>
                    <a:pt x="897745" y="326755"/>
                    <a:pt x="620766" y="369332"/>
                  </a:cubicBezTo>
                  <a:cubicBezTo>
                    <a:pt x="343787" y="411909"/>
                    <a:pt x="249150" y="351743"/>
                    <a:pt x="0" y="369332"/>
                  </a:cubicBezTo>
                  <a:cubicBezTo>
                    <a:pt x="-27738" y="254472"/>
                    <a:pt x="14059" y="173505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50321816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marL="0" indent="0" algn="l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de-DE" sz="1800" b="0" i="0" u="none" strike="noStrike" kern="1200" dirty="0">
                  <a:solidFill>
                    <a:srgbClr val="000000"/>
                  </a:solidFill>
                  <a:effectLst/>
                  <a:latin typeface="Noteworthy Light" panose="02000400000000000000"/>
                  <a:ea typeface="Noteworthy Light" panose="02000400000000000000"/>
                </a:rPr>
                <a:t>10:30 - 11:30	Deutsch</a:t>
              </a:r>
              <a:endParaRPr lang="de-DE" sz="1800" b="0" i="0" u="none" strike="noStrike" dirty="0"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E5FC6B29-5345-6B79-891C-5C121FAF1AF1}"/>
              </a:ext>
            </a:extLst>
          </p:cNvPr>
          <p:cNvSpPr txBox="1"/>
          <p:nvPr/>
        </p:nvSpPr>
        <p:spPr>
          <a:xfrm>
            <a:off x="6413031" y="2646585"/>
            <a:ext cx="3626896" cy="369332"/>
          </a:xfrm>
          <a:custGeom>
            <a:avLst/>
            <a:gdLst>
              <a:gd name="connsiteX0" fmla="*/ 0 w 3626896"/>
              <a:gd name="connsiteY0" fmla="*/ 0 h 369332"/>
              <a:gd name="connsiteX1" fmla="*/ 590666 w 3626896"/>
              <a:gd name="connsiteY1" fmla="*/ 0 h 369332"/>
              <a:gd name="connsiteX2" fmla="*/ 1072525 w 3626896"/>
              <a:gd name="connsiteY2" fmla="*/ 0 h 369332"/>
              <a:gd name="connsiteX3" fmla="*/ 1663191 w 3626896"/>
              <a:gd name="connsiteY3" fmla="*/ 0 h 369332"/>
              <a:gd name="connsiteX4" fmla="*/ 2145050 w 3626896"/>
              <a:gd name="connsiteY4" fmla="*/ 0 h 369332"/>
              <a:gd name="connsiteX5" fmla="*/ 2699447 w 3626896"/>
              <a:gd name="connsiteY5" fmla="*/ 0 h 369332"/>
              <a:gd name="connsiteX6" fmla="*/ 3145037 w 3626896"/>
              <a:gd name="connsiteY6" fmla="*/ 0 h 369332"/>
              <a:gd name="connsiteX7" fmla="*/ 3626896 w 3626896"/>
              <a:gd name="connsiteY7" fmla="*/ 0 h 369332"/>
              <a:gd name="connsiteX8" fmla="*/ 3626896 w 3626896"/>
              <a:gd name="connsiteY8" fmla="*/ 369332 h 369332"/>
              <a:gd name="connsiteX9" fmla="*/ 3072499 w 3626896"/>
              <a:gd name="connsiteY9" fmla="*/ 369332 h 369332"/>
              <a:gd name="connsiteX10" fmla="*/ 2554371 w 3626896"/>
              <a:gd name="connsiteY10" fmla="*/ 369332 h 369332"/>
              <a:gd name="connsiteX11" fmla="*/ 1999974 w 3626896"/>
              <a:gd name="connsiteY11" fmla="*/ 369332 h 369332"/>
              <a:gd name="connsiteX12" fmla="*/ 1445577 w 3626896"/>
              <a:gd name="connsiteY12" fmla="*/ 369332 h 369332"/>
              <a:gd name="connsiteX13" fmla="*/ 999987 w 3626896"/>
              <a:gd name="connsiteY13" fmla="*/ 369332 h 369332"/>
              <a:gd name="connsiteX14" fmla="*/ 590666 w 3626896"/>
              <a:gd name="connsiteY14" fmla="*/ 369332 h 369332"/>
              <a:gd name="connsiteX15" fmla="*/ 0 w 3626896"/>
              <a:gd name="connsiteY15" fmla="*/ 369332 h 369332"/>
              <a:gd name="connsiteX16" fmla="*/ 0 w 3626896"/>
              <a:gd name="connsiteY1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26896" h="369332" fill="none" extrusionOk="0">
                <a:moveTo>
                  <a:pt x="0" y="0"/>
                </a:moveTo>
                <a:cubicBezTo>
                  <a:pt x="210331" y="-68827"/>
                  <a:pt x="332537" y="5455"/>
                  <a:pt x="590666" y="0"/>
                </a:cubicBezTo>
                <a:cubicBezTo>
                  <a:pt x="848795" y="-5455"/>
                  <a:pt x="941443" y="35821"/>
                  <a:pt x="1072525" y="0"/>
                </a:cubicBezTo>
                <a:cubicBezTo>
                  <a:pt x="1203607" y="-35821"/>
                  <a:pt x="1456342" y="37777"/>
                  <a:pt x="1663191" y="0"/>
                </a:cubicBezTo>
                <a:cubicBezTo>
                  <a:pt x="1870040" y="-37777"/>
                  <a:pt x="2023064" y="31039"/>
                  <a:pt x="2145050" y="0"/>
                </a:cubicBezTo>
                <a:cubicBezTo>
                  <a:pt x="2267036" y="-31039"/>
                  <a:pt x="2484494" y="48208"/>
                  <a:pt x="2699447" y="0"/>
                </a:cubicBezTo>
                <a:cubicBezTo>
                  <a:pt x="2914400" y="-48208"/>
                  <a:pt x="2986699" y="584"/>
                  <a:pt x="3145037" y="0"/>
                </a:cubicBezTo>
                <a:cubicBezTo>
                  <a:pt x="3303375" y="-584"/>
                  <a:pt x="3504576" y="7983"/>
                  <a:pt x="3626896" y="0"/>
                </a:cubicBezTo>
                <a:cubicBezTo>
                  <a:pt x="3633120" y="176466"/>
                  <a:pt x="3609591" y="282537"/>
                  <a:pt x="3626896" y="369332"/>
                </a:cubicBezTo>
                <a:cubicBezTo>
                  <a:pt x="3473779" y="384056"/>
                  <a:pt x="3236563" y="328737"/>
                  <a:pt x="3072499" y="369332"/>
                </a:cubicBezTo>
                <a:cubicBezTo>
                  <a:pt x="2908435" y="409927"/>
                  <a:pt x="2763982" y="329644"/>
                  <a:pt x="2554371" y="369332"/>
                </a:cubicBezTo>
                <a:cubicBezTo>
                  <a:pt x="2344760" y="409020"/>
                  <a:pt x="2203138" y="341268"/>
                  <a:pt x="1999974" y="369332"/>
                </a:cubicBezTo>
                <a:cubicBezTo>
                  <a:pt x="1796810" y="397396"/>
                  <a:pt x="1625452" y="369229"/>
                  <a:pt x="1445577" y="369332"/>
                </a:cubicBezTo>
                <a:cubicBezTo>
                  <a:pt x="1265702" y="369435"/>
                  <a:pt x="1127220" y="359405"/>
                  <a:pt x="999987" y="369332"/>
                </a:cubicBezTo>
                <a:cubicBezTo>
                  <a:pt x="872754" y="379259"/>
                  <a:pt x="741291" y="328085"/>
                  <a:pt x="590666" y="369332"/>
                </a:cubicBezTo>
                <a:cubicBezTo>
                  <a:pt x="440041" y="410579"/>
                  <a:pt x="123977" y="365083"/>
                  <a:pt x="0" y="369332"/>
                </a:cubicBezTo>
                <a:cubicBezTo>
                  <a:pt x="-12772" y="227224"/>
                  <a:pt x="33258" y="119697"/>
                  <a:pt x="0" y="0"/>
                </a:cubicBezTo>
                <a:close/>
              </a:path>
              <a:path w="3626896" h="369332" stroke="0" extrusionOk="0">
                <a:moveTo>
                  <a:pt x="0" y="0"/>
                </a:moveTo>
                <a:cubicBezTo>
                  <a:pt x="285510" y="-64770"/>
                  <a:pt x="389043" y="53913"/>
                  <a:pt x="590666" y="0"/>
                </a:cubicBezTo>
                <a:cubicBezTo>
                  <a:pt x="792289" y="-53913"/>
                  <a:pt x="867726" y="19054"/>
                  <a:pt x="999987" y="0"/>
                </a:cubicBezTo>
                <a:cubicBezTo>
                  <a:pt x="1132248" y="-19054"/>
                  <a:pt x="1447980" y="67712"/>
                  <a:pt x="1590653" y="0"/>
                </a:cubicBezTo>
                <a:cubicBezTo>
                  <a:pt x="1733326" y="-67712"/>
                  <a:pt x="1859295" y="25089"/>
                  <a:pt x="2036243" y="0"/>
                </a:cubicBezTo>
                <a:cubicBezTo>
                  <a:pt x="2213191" y="-25089"/>
                  <a:pt x="2326049" y="58739"/>
                  <a:pt x="2554371" y="0"/>
                </a:cubicBezTo>
                <a:cubicBezTo>
                  <a:pt x="2782693" y="-58739"/>
                  <a:pt x="2908483" y="20982"/>
                  <a:pt x="2999961" y="0"/>
                </a:cubicBezTo>
                <a:cubicBezTo>
                  <a:pt x="3091439" y="-20982"/>
                  <a:pt x="3385499" y="43050"/>
                  <a:pt x="3626896" y="0"/>
                </a:cubicBezTo>
                <a:cubicBezTo>
                  <a:pt x="3629228" y="155229"/>
                  <a:pt x="3594719" y="261202"/>
                  <a:pt x="3626896" y="369332"/>
                </a:cubicBezTo>
                <a:cubicBezTo>
                  <a:pt x="3415992" y="382938"/>
                  <a:pt x="3249912" y="349894"/>
                  <a:pt x="3036230" y="369332"/>
                </a:cubicBezTo>
                <a:cubicBezTo>
                  <a:pt x="2822548" y="388770"/>
                  <a:pt x="2712964" y="308253"/>
                  <a:pt x="2445564" y="369332"/>
                </a:cubicBezTo>
                <a:cubicBezTo>
                  <a:pt x="2178164" y="430411"/>
                  <a:pt x="2126670" y="321596"/>
                  <a:pt x="1891167" y="369332"/>
                </a:cubicBezTo>
                <a:cubicBezTo>
                  <a:pt x="1655664" y="417068"/>
                  <a:pt x="1586730" y="361930"/>
                  <a:pt x="1445577" y="369332"/>
                </a:cubicBezTo>
                <a:cubicBezTo>
                  <a:pt x="1304424" y="376734"/>
                  <a:pt x="1147081" y="365807"/>
                  <a:pt x="927449" y="369332"/>
                </a:cubicBezTo>
                <a:cubicBezTo>
                  <a:pt x="707817" y="372857"/>
                  <a:pt x="670947" y="355921"/>
                  <a:pt x="481859" y="369332"/>
                </a:cubicBezTo>
                <a:cubicBezTo>
                  <a:pt x="292771" y="382743"/>
                  <a:pt x="154313" y="352245"/>
                  <a:pt x="0" y="369332"/>
                </a:cubicBezTo>
                <a:cubicBezTo>
                  <a:pt x="-10013" y="262952"/>
                  <a:pt x="13864" y="77713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032181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800" b="0" i="0" u="none" strike="noStrike" kern="1200" dirty="0">
                <a:solidFill>
                  <a:srgbClr val="000000"/>
                </a:solidFill>
                <a:effectLst/>
                <a:latin typeface="Noteworthy Light" panose="02000400000000000000"/>
                <a:ea typeface="Noteworthy Light" panose="02000400000000000000"/>
              </a:rPr>
              <a:t>11:30 - 14:00 	Mittagspause</a:t>
            </a:r>
            <a:endParaRPr lang="de-DE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27F17DA4-1FDB-00EE-8295-75CE52C50B6F}"/>
              </a:ext>
            </a:extLst>
          </p:cNvPr>
          <p:cNvGrpSpPr/>
          <p:nvPr/>
        </p:nvGrpSpPr>
        <p:grpSpPr>
          <a:xfrm>
            <a:off x="2960940" y="684299"/>
            <a:ext cx="6388245" cy="2868363"/>
            <a:chOff x="2960940" y="684299"/>
            <a:chExt cx="6388245" cy="2868363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641E775C-8AEA-4044-F919-4D4FA8918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69036">
              <a:off x="2960940" y="684299"/>
              <a:ext cx="2409179" cy="24535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286B5EA4-5B98-CBED-D920-05D24ACD4916}"/>
                </a:ext>
              </a:extLst>
            </p:cNvPr>
            <p:cNvSpPr txBox="1"/>
            <p:nvPr/>
          </p:nvSpPr>
          <p:spPr>
            <a:xfrm>
              <a:off x="6386990" y="3183330"/>
              <a:ext cx="2962195" cy="369332"/>
            </a:xfrm>
            <a:custGeom>
              <a:avLst/>
              <a:gdLst>
                <a:gd name="connsiteX0" fmla="*/ 0 w 2962195"/>
                <a:gd name="connsiteY0" fmla="*/ 0 h 369332"/>
                <a:gd name="connsiteX1" fmla="*/ 622061 w 2962195"/>
                <a:gd name="connsiteY1" fmla="*/ 0 h 369332"/>
                <a:gd name="connsiteX2" fmla="*/ 1184878 w 2962195"/>
                <a:gd name="connsiteY2" fmla="*/ 0 h 369332"/>
                <a:gd name="connsiteX3" fmla="*/ 1777317 w 2962195"/>
                <a:gd name="connsiteY3" fmla="*/ 0 h 369332"/>
                <a:gd name="connsiteX4" fmla="*/ 2310512 w 2962195"/>
                <a:gd name="connsiteY4" fmla="*/ 0 h 369332"/>
                <a:gd name="connsiteX5" fmla="*/ 2962195 w 2962195"/>
                <a:gd name="connsiteY5" fmla="*/ 0 h 369332"/>
                <a:gd name="connsiteX6" fmla="*/ 2962195 w 2962195"/>
                <a:gd name="connsiteY6" fmla="*/ 369332 h 369332"/>
                <a:gd name="connsiteX7" fmla="*/ 2429000 w 2962195"/>
                <a:gd name="connsiteY7" fmla="*/ 369332 h 369332"/>
                <a:gd name="connsiteX8" fmla="*/ 1866183 w 2962195"/>
                <a:gd name="connsiteY8" fmla="*/ 369332 h 369332"/>
                <a:gd name="connsiteX9" fmla="*/ 1332988 w 2962195"/>
                <a:gd name="connsiteY9" fmla="*/ 369332 h 369332"/>
                <a:gd name="connsiteX10" fmla="*/ 770171 w 2962195"/>
                <a:gd name="connsiteY10" fmla="*/ 369332 h 369332"/>
                <a:gd name="connsiteX11" fmla="*/ 0 w 2962195"/>
                <a:gd name="connsiteY11" fmla="*/ 369332 h 369332"/>
                <a:gd name="connsiteX12" fmla="*/ 0 w 2962195"/>
                <a:gd name="connsiteY12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62195" h="369332" fill="none" extrusionOk="0">
                  <a:moveTo>
                    <a:pt x="0" y="0"/>
                  </a:moveTo>
                  <a:cubicBezTo>
                    <a:pt x="204003" y="-19793"/>
                    <a:pt x="469616" y="31107"/>
                    <a:pt x="622061" y="0"/>
                  </a:cubicBezTo>
                  <a:cubicBezTo>
                    <a:pt x="774506" y="-31107"/>
                    <a:pt x="1004673" y="32952"/>
                    <a:pt x="1184878" y="0"/>
                  </a:cubicBezTo>
                  <a:cubicBezTo>
                    <a:pt x="1365083" y="-32952"/>
                    <a:pt x="1601643" y="24989"/>
                    <a:pt x="1777317" y="0"/>
                  </a:cubicBezTo>
                  <a:cubicBezTo>
                    <a:pt x="1952991" y="-24989"/>
                    <a:pt x="2058444" y="3236"/>
                    <a:pt x="2310512" y="0"/>
                  </a:cubicBezTo>
                  <a:cubicBezTo>
                    <a:pt x="2562581" y="-3236"/>
                    <a:pt x="2735257" y="12011"/>
                    <a:pt x="2962195" y="0"/>
                  </a:cubicBezTo>
                  <a:cubicBezTo>
                    <a:pt x="2986008" y="143666"/>
                    <a:pt x="2948809" y="239430"/>
                    <a:pt x="2962195" y="369332"/>
                  </a:cubicBezTo>
                  <a:cubicBezTo>
                    <a:pt x="2773278" y="394492"/>
                    <a:pt x="2633599" y="329521"/>
                    <a:pt x="2429000" y="369332"/>
                  </a:cubicBezTo>
                  <a:cubicBezTo>
                    <a:pt x="2224402" y="409143"/>
                    <a:pt x="2043551" y="356727"/>
                    <a:pt x="1866183" y="369332"/>
                  </a:cubicBezTo>
                  <a:cubicBezTo>
                    <a:pt x="1688815" y="381937"/>
                    <a:pt x="1447532" y="367143"/>
                    <a:pt x="1332988" y="369332"/>
                  </a:cubicBezTo>
                  <a:cubicBezTo>
                    <a:pt x="1218445" y="371521"/>
                    <a:pt x="1036652" y="356147"/>
                    <a:pt x="770171" y="369332"/>
                  </a:cubicBezTo>
                  <a:cubicBezTo>
                    <a:pt x="503690" y="382517"/>
                    <a:pt x="252072" y="339296"/>
                    <a:pt x="0" y="369332"/>
                  </a:cubicBezTo>
                  <a:cubicBezTo>
                    <a:pt x="-38042" y="239391"/>
                    <a:pt x="26823" y="102691"/>
                    <a:pt x="0" y="0"/>
                  </a:cubicBezTo>
                  <a:close/>
                </a:path>
                <a:path w="2962195" h="369332" stroke="0" extrusionOk="0">
                  <a:moveTo>
                    <a:pt x="0" y="0"/>
                  </a:moveTo>
                  <a:cubicBezTo>
                    <a:pt x="277764" y="-75599"/>
                    <a:pt x="430109" y="30675"/>
                    <a:pt x="651683" y="0"/>
                  </a:cubicBezTo>
                  <a:cubicBezTo>
                    <a:pt x="873257" y="-30675"/>
                    <a:pt x="912550" y="54446"/>
                    <a:pt x="1155256" y="0"/>
                  </a:cubicBezTo>
                  <a:cubicBezTo>
                    <a:pt x="1397962" y="-54446"/>
                    <a:pt x="1502783" y="27211"/>
                    <a:pt x="1806939" y="0"/>
                  </a:cubicBezTo>
                  <a:cubicBezTo>
                    <a:pt x="2111095" y="-27211"/>
                    <a:pt x="2079793" y="41639"/>
                    <a:pt x="2340134" y="0"/>
                  </a:cubicBezTo>
                  <a:cubicBezTo>
                    <a:pt x="2600476" y="-41639"/>
                    <a:pt x="2749815" y="26125"/>
                    <a:pt x="2962195" y="0"/>
                  </a:cubicBezTo>
                  <a:cubicBezTo>
                    <a:pt x="2974128" y="106275"/>
                    <a:pt x="2934364" y="293493"/>
                    <a:pt x="2962195" y="369332"/>
                  </a:cubicBezTo>
                  <a:cubicBezTo>
                    <a:pt x="2840801" y="414154"/>
                    <a:pt x="2692840" y="327883"/>
                    <a:pt x="2458622" y="369332"/>
                  </a:cubicBezTo>
                  <a:cubicBezTo>
                    <a:pt x="2224404" y="410781"/>
                    <a:pt x="2106367" y="299068"/>
                    <a:pt x="1866183" y="369332"/>
                  </a:cubicBezTo>
                  <a:cubicBezTo>
                    <a:pt x="1625999" y="439596"/>
                    <a:pt x="1454270" y="324068"/>
                    <a:pt x="1303366" y="369332"/>
                  </a:cubicBezTo>
                  <a:cubicBezTo>
                    <a:pt x="1152462" y="414596"/>
                    <a:pt x="795240" y="322119"/>
                    <a:pt x="651683" y="369332"/>
                  </a:cubicBezTo>
                  <a:cubicBezTo>
                    <a:pt x="508126" y="416545"/>
                    <a:pt x="204145" y="320750"/>
                    <a:pt x="0" y="369332"/>
                  </a:cubicBezTo>
                  <a:cubicBezTo>
                    <a:pt x="-27738" y="254472"/>
                    <a:pt x="14059" y="173505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50321816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marL="0" indent="0" algn="l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de-DE" sz="1800" b="0" i="0" u="none" strike="noStrike" kern="1200" dirty="0">
                  <a:solidFill>
                    <a:srgbClr val="000000"/>
                  </a:solidFill>
                  <a:effectLst/>
                  <a:latin typeface="Noteworthy Light" panose="02000400000000000000"/>
                  <a:ea typeface="Noteworthy Light" panose="02000400000000000000"/>
                </a:rPr>
                <a:t>14:00 - 15:00	Englisch</a:t>
              </a:r>
              <a:endParaRPr lang="de-DE" dirty="0"/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B0217319-EFA0-35CC-0C63-1101A10C1424}"/>
              </a:ext>
            </a:extLst>
          </p:cNvPr>
          <p:cNvGrpSpPr/>
          <p:nvPr/>
        </p:nvGrpSpPr>
        <p:grpSpPr>
          <a:xfrm>
            <a:off x="3012453" y="3701979"/>
            <a:ext cx="6336731" cy="2497441"/>
            <a:chOff x="3012453" y="3701979"/>
            <a:chExt cx="6336731" cy="2497441"/>
          </a:xfrm>
        </p:grpSpPr>
        <p:pic>
          <p:nvPicPr>
            <p:cNvPr id="5" name="Grafik 4" descr="Ein Bild, das Text, Entwurf, Bilderrahmen, Zeichnung enthält.&#10;&#10;Automatisch generierte Beschreibung">
              <a:extLst>
                <a:ext uri="{FF2B5EF4-FFF2-40B4-BE49-F238E27FC236}">
                  <a16:creationId xmlns:a16="http://schemas.microsoft.com/office/drawing/2014/main" id="{FB0D13A7-35E6-35B1-9A3F-1E681428F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168498">
              <a:off x="3012453" y="3815653"/>
              <a:ext cx="1965837" cy="2383767"/>
            </a:xfrm>
            <a:prstGeom prst="rect">
              <a:avLst/>
            </a:prstGeom>
          </p:spPr>
        </p:pic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0C6B73B5-1A01-ACC9-6409-9577981CDE9F}"/>
                </a:ext>
              </a:extLst>
            </p:cNvPr>
            <p:cNvSpPr txBox="1"/>
            <p:nvPr/>
          </p:nvSpPr>
          <p:spPr>
            <a:xfrm>
              <a:off x="6386989" y="3701979"/>
              <a:ext cx="2962195" cy="369332"/>
            </a:xfrm>
            <a:custGeom>
              <a:avLst/>
              <a:gdLst>
                <a:gd name="connsiteX0" fmla="*/ 0 w 2962195"/>
                <a:gd name="connsiteY0" fmla="*/ 0 h 369332"/>
                <a:gd name="connsiteX1" fmla="*/ 622061 w 2962195"/>
                <a:gd name="connsiteY1" fmla="*/ 0 h 369332"/>
                <a:gd name="connsiteX2" fmla="*/ 1184878 w 2962195"/>
                <a:gd name="connsiteY2" fmla="*/ 0 h 369332"/>
                <a:gd name="connsiteX3" fmla="*/ 1777317 w 2962195"/>
                <a:gd name="connsiteY3" fmla="*/ 0 h 369332"/>
                <a:gd name="connsiteX4" fmla="*/ 2310512 w 2962195"/>
                <a:gd name="connsiteY4" fmla="*/ 0 h 369332"/>
                <a:gd name="connsiteX5" fmla="*/ 2962195 w 2962195"/>
                <a:gd name="connsiteY5" fmla="*/ 0 h 369332"/>
                <a:gd name="connsiteX6" fmla="*/ 2962195 w 2962195"/>
                <a:gd name="connsiteY6" fmla="*/ 369332 h 369332"/>
                <a:gd name="connsiteX7" fmla="*/ 2429000 w 2962195"/>
                <a:gd name="connsiteY7" fmla="*/ 369332 h 369332"/>
                <a:gd name="connsiteX8" fmla="*/ 1866183 w 2962195"/>
                <a:gd name="connsiteY8" fmla="*/ 369332 h 369332"/>
                <a:gd name="connsiteX9" fmla="*/ 1332988 w 2962195"/>
                <a:gd name="connsiteY9" fmla="*/ 369332 h 369332"/>
                <a:gd name="connsiteX10" fmla="*/ 770171 w 2962195"/>
                <a:gd name="connsiteY10" fmla="*/ 369332 h 369332"/>
                <a:gd name="connsiteX11" fmla="*/ 0 w 2962195"/>
                <a:gd name="connsiteY11" fmla="*/ 369332 h 369332"/>
                <a:gd name="connsiteX12" fmla="*/ 0 w 2962195"/>
                <a:gd name="connsiteY12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62195" h="369332" fill="none" extrusionOk="0">
                  <a:moveTo>
                    <a:pt x="0" y="0"/>
                  </a:moveTo>
                  <a:cubicBezTo>
                    <a:pt x="204003" y="-19793"/>
                    <a:pt x="469616" y="31107"/>
                    <a:pt x="622061" y="0"/>
                  </a:cubicBezTo>
                  <a:cubicBezTo>
                    <a:pt x="774506" y="-31107"/>
                    <a:pt x="1004673" y="32952"/>
                    <a:pt x="1184878" y="0"/>
                  </a:cubicBezTo>
                  <a:cubicBezTo>
                    <a:pt x="1365083" y="-32952"/>
                    <a:pt x="1601643" y="24989"/>
                    <a:pt x="1777317" y="0"/>
                  </a:cubicBezTo>
                  <a:cubicBezTo>
                    <a:pt x="1952991" y="-24989"/>
                    <a:pt x="2058444" y="3236"/>
                    <a:pt x="2310512" y="0"/>
                  </a:cubicBezTo>
                  <a:cubicBezTo>
                    <a:pt x="2562581" y="-3236"/>
                    <a:pt x="2735257" y="12011"/>
                    <a:pt x="2962195" y="0"/>
                  </a:cubicBezTo>
                  <a:cubicBezTo>
                    <a:pt x="2986008" y="143666"/>
                    <a:pt x="2948809" y="239430"/>
                    <a:pt x="2962195" y="369332"/>
                  </a:cubicBezTo>
                  <a:cubicBezTo>
                    <a:pt x="2773278" y="394492"/>
                    <a:pt x="2633599" y="329521"/>
                    <a:pt x="2429000" y="369332"/>
                  </a:cubicBezTo>
                  <a:cubicBezTo>
                    <a:pt x="2224402" y="409143"/>
                    <a:pt x="2043551" y="356727"/>
                    <a:pt x="1866183" y="369332"/>
                  </a:cubicBezTo>
                  <a:cubicBezTo>
                    <a:pt x="1688815" y="381937"/>
                    <a:pt x="1447532" y="367143"/>
                    <a:pt x="1332988" y="369332"/>
                  </a:cubicBezTo>
                  <a:cubicBezTo>
                    <a:pt x="1218445" y="371521"/>
                    <a:pt x="1036652" y="356147"/>
                    <a:pt x="770171" y="369332"/>
                  </a:cubicBezTo>
                  <a:cubicBezTo>
                    <a:pt x="503690" y="382517"/>
                    <a:pt x="252072" y="339296"/>
                    <a:pt x="0" y="369332"/>
                  </a:cubicBezTo>
                  <a:cubicBezTo>
                    <a:pt x="-38042" y="239391"/>
                    <a:pt x="26823" y="102691"/>
                    <a:pt x="0" y="0"/>
                  </a:cubicBezTo>
                  <a:close/>
                </a:path>
                <a:path w="2962195" h="369332" stroke="0" extrusionOk="0">
                  <a:moveTo>
                    <a:pt x="0" y="0"/>
                  </a:moveTo>
                  <a:cubicBezTo>
                    <a:pt x="277764" y="-75599"/>
                    <a:pt x="430109" y="30675"/>
                    <a:pt x="651683" y="0"/>
                  </a:cubicBezTo>
                  <a:cubicBezTo>
                    <a:pt x="873257" y="-30675"/>
                    <a:pt x="912550" y="54446"/>
                    <a:pt x="1155256" y="0"/>
                  </a:cubicBezTo>
                  <a:cubicBezTo>
                    <a:pt x="1397962" y="-54446"/>
                    <a:pt x="1502783" y="27211"/>
                    <a:pt x="1806939" y="0"/>
                  </a:cubicBezTo>
                  <a:cubicBezTo>
                    <a:pt x="2111095" y="-27211"/>
                    <a:pt x="2079793" y="41639"/>
                    <a:pt x="2340134" y="0"/>
                  </a:cubicBezTo>
                  <a:cubicBezTo>
                    <a:pt x="2600476" y="-41639"/>
                    <a:pt x="2749815" y="26125"/>
                    <a:pt x="2962195" y="0"/>
                  </a:cubicBezTo>
                  <a:cubicBezTo>
                    <a:pt x="2974128" y="106275"/>
                    <a:pt x="2934364" y="293493"/>
                    <a:pt x="2962195" y="369332"/>
                  </a:cubicBezTo>
                  <a:cubicBezTo>
                    <a:pt x="2840801" y="414154"/>
                    <a:pt x="2692840" y="327883"/>
                    <a:pt x="2458622" y="369332"/>
                  </a:cubicBezTo>
                  <a:cubicBezTo>
                    <a:pt x="2224404" y="410781"/>
                    <a:pt x="2106367" y="299068"/>
                    <a:pt x="1866183" y="369332"/>
                  </a:cubicBezTo>
                  <a:cubicBezTo>
                    <a:pt x="1625999" y="439596"/>
                    <a:pt x="1454270" y="324068"/>
                    <a:pt x="1303366" y="369332"/>
                  </a:cubicBezTo>
                  <a:cubicBezTo>
                    <a:pt x="1152462" y="414596"/>
                    <a:pt x="795240" y="322119"/>
                    <a:pt x="651683" y="369332"/>
                  </a:cubicBezTo>
                  <a:cubicBezTo>
                    <a:pt x="508126" y="416545"/>
                    <a:pt x="204145" y="320750"/>
                    <a:pt x="0" y="369332"/>
                  </a:cubicBezTo>
                  <a:cubicBezTo>
                    <a:pt x="-27738" y="254472"/>
                    <a:pt x="14059" y="173505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50321816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marL="0" indent="0" algn="l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de-DE" sz="1800" b="0" i="0" u="none" strike="noStrike" kern="1200" dirty="0">
                  <a:solidFill>
                    <a:srgbClr val="000000"/>
                  </a:solidFill>
                  <a:effectLst/>
                  <a:latin typeface="Noteworthy Light" panose="02000400000000000000"/>
                  <a:ea typeface="Noteworthy Light" panose="02000400000000000000"/>
                </a:rPr>
                <a:t>15:30 - 16:30	Latein</a:t>
              </a:r>
              <a:endParaRPr lang="de-DE" dirty="0"/>
            </a:p>
          </p:txBody>
        </p: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403568DC-97E3-7172-858D-DF57DFD496CA}"/>
              </a:ext>
            </a:extLst>
          </p:cNvPr>
          <p:cNvSpPr txBox="1"/>
          <p:nvPr/>
        </p:nvSpPr>
        <p:spPr>
          <a:xfrm>
            <a:off x="6385714" y="4243203"/>
            <a:ext cx="4123793" cy="369332"/>
          </a:xfrm>
          <a:custGeom>
            <a:avLst/>
            <a:gdLst>
              <a:gd name="connsiteX0" fmla="*/ 0 w 4123793"/>
              <a:gd name="connsiteY0" fmla="*/ 0 h 369332"/>
              <a:gd name="connsiteX1" fmla="*/ 671589 w 4123793"/>
              <a:gd name="connsiteY1" fmla="*/ 0 h 369332"/>
              <a:gd name="connsiteX2" fmla="*/ 1219465 w 4123793"/>
              <a:gd name="connsiteY2" fmla="*/ 0 h 369332"/>
              <a:gd name="connsiteX3" fmla="*/ 1891054 w 4123793"/>
              <a:gd name="connsiteY3" fmla="*/ 0 h 369332"/>
              <a:gd name="connsiteX4" fmla="*/ 2438929 w 4123793"/>
              <a:gd name="connsiteY4" fmla="*/ 0 h 369332"/>
              <a:gd name="connsiteX5" fmla="*/ 3069280 w 4123793"/>
              <a:gd name="connsiteY5" fmla="*/ 0 h 369332"/>
              <a:gd name="connsiteX6" fmla="*/ 3575918 w 4123793"/>
              <a:gd name="connsiteY6" fmla="*/ 0 h 369332"/>
              <a:gd name="connsiteX7" fmla="*/ 4123793 w 4123793"/>
              <a:gd name="connsiteY7" fmla="*/ 0 h 369332"/>
              <a:gd name="connsiteX8" fmla="*/ 4123793 w 4123793"/>
              <a:gd name="connsiteY8" fmla="*/ 369332 h 369332"/>
              <a:gd name="connsiteX9" fmla="*/ 3493442 w 4123793"/>
              <a:gd name="connsiteY9" fmla="*/ 369332 h 369332"/>
              <a:gd name="connsiteX10" fmla="*/ 2904328 w 4123793"/>
              <a:gd name="connsiteY10" fmla="*/ 369332 h 369332"/>
              <a:gd name="connsiteX11" fmla="*/ 2273977 w 4123793"/>
              <a:gd name="connsiteY11" fmla="*/ 369332 h 369332"/>
              <a:gd name="connsiteX12" fmla="*/ 1643626 w 4123793"/>
              <a:gd name="connsiteY12" fmla="*/ 369332 h 369332"/>
              <a:gd name="connsiteX13" fmla="*/ 1136989 w 4123793"/>
              <a:gd name="connsiteY13" fmla="*/ 369332 h 369332"/>
              <a:gd name="connsiteX14" fmla="*/ 671589 w 4123793"/>
              <a:gd name="connsiteY14" fmla="*/ 369332 h 369332"/>
              <a:gd name="connsiteX15" fmla="*/ 0 w 4123793"/>
              <a:gd name="connsiteY15" fmla="*/ 369332 h 369332"/>
              <a:gd name="connsiteX16" fmla="*/ 0 w 4123793"/>
              <a:gd name="connsiteY1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23793" h="369332" fill="none" extrusionOk="0">
                <a:moveTo>
                  <a:pt x="0" y="0"/>
                </a:moveTo>
                <a:cubicBezTo>
                  <a:pt x="210723" y="-53241"/>
                  <a:pt x="442072" y="11521"/>
                  <a:pt x="671589" y="0"/>
                </a:cubicBezTo>
                <a:cubicBezTo>
                  <a:pt x="901106" y="-11521"/>
                  <a:pt x="1079180" y="29707"/>
                  <a:pt x="1219465" y="0"/>
                </a:cubicBezTo>
                <a:cubicBezTo>
                  <a:pt x="1359750" y="-29707"/>
                  <a:pt x="1638870" y="58030"/>
                  <a:pt x="1891054" y="0"/>
                </a:cubicBezTo>
                <a:cubicBezTo>
                  <a:pt x="2143238" y="-58030"/>
                  <a:pt x="2302878" y="49029"/>
                  <a:pt x="2438929" y="0"/>
                </a:cubicBezTo>
                <a:cubicBezTo>
                  <a:pt x="2574980" y="-49029"/>
                  <a:pt x="2822695" y="47641"/>
                  <a:pt x="3069280" y="0"/>
                </a:cubicBezTo>
                <a:cubicBezTo>
                  <a:pt x="3315865" y="-47641"/>
                  <a:pt x="3351444" y="60465"/>
                  <a:pt x="3575918" y="0"/>
                </a:cubicBezTo>
                <a:cubicBezTo>
                  <a:pt x="3800392" y="-60465"/>
                  <a:pt x="3994452" y="49791"/>
                  <a:pt x="4123793" y="0"/>
                </a:cubicBezTo>
                <a:cubicBezTo>
                  <a:pt x="4130017" y="176466"/>
                  <a:pt x="4106488" y="282537"/>
                  <a:pt x="4123793" y="369332"/>
                </a:cubicBezTo>
                <a:cubicBezTo>
                  <a:pt x="3876160" y="436133"/>
                  <a:pt x="3794292" y="318092"/>
                  <a:pt x="3493442" y="369332"/>
                </a:cubicBezTo>
                <a:cubicBezTo>
                  <a:pt x="3192592" y="420572"/>
                  <a:pt x="3148113" y="331257"/>
                  <a:pt x="2904328" y="369332"/>
                </a:cubicBezTo>
                <a:cubicBezTo>
                  <a:pt x="2660543" y="407407"/>
                  <a:pt x="2566077" y="322001"/>
                  <a:pt x="2273977" y="369332"/>
                </a:cubicBezTo>
                <a:cubicBezTo>
                  <a:pt x="1981877" y="416663"/>
                  <a:pt x="1918678" y="309078"/>
                  <a:pt x="1643626" y="369332"/>
                </a:cubicBezTo>
                <a:cubicBezTo>
                  <a:pt x="1368574" y="429586"/>
                  <a:pt x="1238360" y="356647"/>
                  <a:pt x="1136989" y="369332"/>
                </a:cubicBezTo>
                <a:cubicBezTo>
                  <a:pt x="1035618" y="382017"/>
                  <a:pt x="902125" y="321725"/>
                  <a:pt x="671589" y="369332"/>
                </a:cubicBezTo>
                <a:cubicBezTo>
                  <a:pt x="441053" y="416939"/>
                  <a:pt x="245518" y="295241"/>
                  <a:pt x="0" y="369332"/>
                </a:cubicBezTo>
                <a:cubicBezTo>
                  <a:pt x="-12772" y="227224"/>
                  <a:pt x="33258" y="119697"/>
                  <a:pt x="0" y="0"/>
                </a:cubicBezTo>
                <a:close/>
              </a:path>
              <a:path w="4123793" h="369332" stroke="0" extrusionOk="0">
                <a:moveTo>
                  <a:pt x="0" y="0"/>
                </a:moveTo>
                <a:cubicBezTo>
                  <a:pt x="222492" y="-16476"/>
                  <a:pt x="369520" y="43061"/>
                  <a:pt x="671589" y="0"/>
                </a:cubicBezTo>
                <a:cubicBezTo>
                  <a:pt x="973658" y="-43061"/>
                  <a:pt x="967579" y="19482"/>
                  <a:pt x="1136989" y="0"/>
                </a:cubicBezTo>
                <a:cubicBezTo>
                  <a:pt x="1306399" y="-19482"/>
                  <a:pt x="1643885" y="67079"/>
                  <a:pt x="1808578" y="0"/>
                </a:cubicBezTo>
                <a:cubicBezTo>
                  <a:pt x="1973271" y="-67079"/>
                  <a:pt x="2180985" y="19055"/>
                  <a:pt x="2315215" y="0"/>
                </a:cubicBezTo>
                <a:cubicBezTo>
                  <a:pt x="2449445" y="-19055"/>
                  <a:pt x="2741940" y="48724"/>
                  <a:pt x="2904328" y="0"/>
                </a:cubicBezTo>
                <a:cubicBezTo>
                  <a:pt x="3066716" y="-48724"/>
                  <a:pt x="3161619" y="7461"/>
                  <a:pt x="3410966" y="0"/>
                </a:cubicBezTo>
                <a:cubicBezTo>
                  <a:pt x="3660313" y="-7461"/>
                  <a:pt x="3938426" y="80791"/>
                  <a:pt x="4123793" y="0"/>
                </a:cubicBezTo>
                <a:cubicBezTo>
                  <a:pt x="4126125" y="155229"/>
                  <a:pt x="4091616" y="261202"/>
                  <a:pt x="4123793" y="369332"/>
                </a:cubicBezTo>
                <a:cubicBezTo>
                  <a:pt x="3835430" y="401046"/>
                  <a:pt x="3740704" y="288965"/>
                  <a:pt x="3452204" y="369332"/>
                </a:cubicBezTo>
                <a:cubicBezTo>
                  <a:pt x="3163704" y="449699"/>
                  <a:pt x="2938260" y="354586"/>
                  <a:pt x="2780615" y="369332"/>
                </a:cubicBezTo>
                <a:cubicBezTo>
                  <a:pt x="2622970" y="384078"/>
                  <a:pt x="2460103" y="361023"/>
                  <a:pt x="2150263" y="369332"/>
                </a:cubicBezTo>
                <a:cubicBezTo>
                  <a:pt x="1840423" y="377641"/>
                  <a:pt x="1807390" y="355409"/>
                  <a:pt x="1643626" y="369332"/>
                </a:cubicBezTo>
                <a:cubicBezTo>
                  <a:pt x="1479862" y="383255"/>
                  <a:pt x="1287118" y="329726"/>
                  <a:pt x="1054513" y="369332"/>
                </a:cubicBezTo>
                <a:cubicBezTo>
                  <a:pt x="821908" y="408938"/>
                  <a:pt x="698347" y="315652"/>
                  <a:pt x="547875" y="369332"/>
                </a:cubicBezTo>
                <a:cubicBezTo>
                  <a:pt x="397403" y="423012"/>
                  <a:pt x="153199" y="310888"/>
                  <a:pt x="0" y="369332"/>
                </a:cubicBezTo>
                <a:cubicBezTo>
                  <a:pt x="-10013" y="262952"/>
                  <a:pt x="13864" y="77713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032181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800" b="0" i="0" u="none" strike="noStrike" kern="1200" dirty="0">
                <a:solidFill>
                  <a:srgbClr val="000000"/>
                </a:solidFill>
                <a:effectLst/>
                <a:latin typeface="Noteworthy Light" panose="02000400000000000000"/>
                <a:ea typeface="Noteworthy Light" panose="02000400000000000000"/>
              </a:rPr>
              <a:t>16:30 - 18:00 	Sportveranstaltungen</a:t>
            </a:r>
            <a:endParaRPr lang="de-DE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63D18E4-A2DA-331A-3AFB-CB46761DE823}"/>
              </a:ext>
            </a:extLst>
          </p:cNvPr>
          <p:cNvSpPr txBox="1"/>
          <p:nvPr/>
        </p:nvSpPr>
        <p:spPr>
          <a:xfrm>
            <a:off x="6385715" y="4768488"/>
            <a:ext cx="3626896" cy="369332"/>
          </a:xfrm>
          <a:custGeom>
            <a:avLst/>
            <a:gdLst>
              <a:gd name="connsiteX0" fmla="*/ 0 w 3626896"/>
              <a:gd name="connsiteY0" fmla="*/ 0 h 369332"/>
              <a:gd name="connsiteX1" fmla="*/ 590666 w 3626896"/>
              <a:gd name="connsiteY1" fmla="*/ 0 h 369332"/>
              <a:gd name="connsiteX2" fmla="*/ 1072525 w 3626896"/>
              <a:gd name="connsiteY2" fmla="*/ 0 h 369332"/>
              <a:gd name="connsiteX3" fmla="*/ 1663191 w 3626896"/>
              <a:gd name="connsiteY3" fmla="*/ 0 h 369332"/>
              <a:gd name="connsiteX4" fmla="*/ 2145050 w 3626896"/>
              <a:gd name="connsiteY4" fmla="*/ 0 h 369332"/>
              <a:gd name="connsiteX5" fmla="*/ 2699447 w 3626896"/>
              <a:gd name="connsiteY5" fmla="*/ 0 h 369332"/>
              <a:gd name="connsiteX6" fmla="*/ 3145037 w 3626896"/>
              <a:gd name="connsiteY6" fmla="*/ 0 h 369332"/>
              <a:gd name="connsiteX7" fmla="*/ 3626896 w 3626896"/>
              <a:gd name="connsiteY7" fmla="*/ 0 h 369332"/>
              <a:gd name="connsiteX8" fmla="*/ 3626896 w 3626896"/>
              <a:gd name="connsiteY8" fmla="*/ 369332 h 369332"/>
              <a:gd name="connsiteX9" fmla="*/ 3072499 w 3626896"/>
              <a:gd name="connsiteY9" fmla="*/ 369332 h 369332"/>
              <a:gd name="connsiteX10" fmla="*/ 2554371 w 3626896"/>
              <a:gd name="connsiteY10" fmla="*/ 369332 h 369332"/>
              <a:gd name="connsiteX11" fmla="*/ 1999974 w 3626896"/>
              <a:gd name="connsiteY11" fmla="*/ 369332 h 369332"/>
              <a:gd name="connsiteX12" fmla="*/ 1445577 w 3626896"/>
              <a:gd name="connsiteY12" fmla="*/ 369332 h 369332"/>
              <a:gd name="connsiteX13" fmla="*/ 999987 w 3626896"/>
              <a:gd name="connsiteY13" fmla="*/ 369332 h 369332"/>
              <a:gd name="connsiteX14" fmla="*/ 590666 w 3626896"/>
              <a:gd name="connsiteY14" fmla="*/ 369332 h 369332"/>
              <a:gd name="connsiteX15" fmla="*/ 0 w 3626896"/>
              <a:gd name="connsiteY15" fmla="*/ 369332 h 369332"/>
              <a:gd name="connsiteX16" fmla="*/ 0 w 3626896"/>
              <a:gd name="connsiteY1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26896" h="369332" fill="none" extrusionOk="0">
                <a:moveTo>
                  <a:pt x="0" y="0"/>
                </a:moveTo>
                <a:cubicBezTo>
                  <a:pt x="210331" y="-68827"/>
                  <a:pt x="332537" y="5455"/>
                  <a:pt x="590666" y="0"/>
                </a:cubicBezTo>
                <a:cubicBezTo>
                  <a:pt x="848795" y="-5455"/>
                  <a:pt x="941443" y="35821"/>
                  <a:pt x="1072525" y="0"/>
                </a:cubicBezTo>
                <a:cubicBezTo>
                  <a:pt x="1203607" y="-35821"/>
                  <a:pt x="1456342" y="37777"/>
                  <a:pt x="1663191" y="0"/>
                </a:cubicBezTo>
                <a:cubicBezTo>
                  <a:pt x="1870040" y="-37777"/>
                  <a:pt x="2023064" y="31039"/>
                  <a:pt x="2145050" y="0"/>
                </a:cubicBezTo>
                <a:cubicBezTo>
                  <a:pt x="2267036" y="-31039"/>
                  <a:pt x="2484494" y="48208"/>
                  <a:pt x="2699447" y="0"/>
                </a:cubicBezTo>
                <a:cubicBezTo>
                  <a:pt x="2914400" y="-48208"/>
                  <a:pt x="2986699" y="584"/>
                  <a:pt x="3145037" y="0"/>
                </a:cubicBezTo>
                <a:cubicBezTo>
                  <a:pt x="3303375" y="-584"/>
                  <a:pt x="3504576" y="7983"/>
                  <a:pt x="3626896" y="0"/>
                </a:cubicBezTo>
                <a:cubicBezTo>
                  <a:pt x="3633120" y="176466"/>
                  <a:pt x="3609591" y="282537"/>
                  <a:pt x="3626896" y="369332"/>
                </a:cubicBezTo>
                <a:cubicBezTo>
                  <a:pt x="3473779" y="384056"/>
                  <a:pt x="3236563" y="328737"/>
                  <a:pt x="3072499" y="369332"/>
                </a:cubicBezTo>
                <a:cubicBezTo>
                  <a:pt x="2908435" y="409927"/>
                  <a:pt x="2763982" y="329644"/>
                  <a:pt x="2554371" y="369332"/>
                </a:cubicBezTo>
                <a:cubicBezTo>
                  <a:pt x="2344760" y="409020"/>
                  <a:pt x="2203138" y="341268"/>
                  <a:pt x="1999974" y="369332"/>
                </a:cubicBezTo>
                <a:cubicBezTo>
                  <a:pt x="1796810" y="397396"/>
                  <a:pt x="1625452" y="369229"/>
                  <a:pt x="1445577" y="369332"/>
                </a:cubicBezTo>
                <a:cubicBezTo>
                  <a:pt x="1265702" y="369435"/>
                  <a:pt x="1127220" y="359405"/>
                  <a:pt x="999987" y="369332"/>
                </a:cubicBezTo>
                <a:cubicBezTo>
                  <a:pt x="872754" y="379259"/>
                  <a:pt x="741291" y="328085"/>
                  <a:pt x="590666" y="369332"/>
                </a:cubicBezTo>
                <a:cubicBezTo>
                  <a:pt x="440041" y="410579"/>
                  <a:pt x="123977" y="365083"/>
                  <a:pt x="0" y="369332"/>
                </a:cubicBezTo>
                <a:cubicBezTo>
                  <a:pt x="-12772" y="227224"/>
                  <a:pt x="33258" y="119697"/>
                  <a:pt x="0" y="0"/>
                </a:cubicBezTo>
                <a:close/>
              </a:path>
              <a:path w="3626896" h="369332" stroke="0" extrusionOk="0">
                <a:moveTo>
                  <a:pt x="0" y="0"/>
                </a:moveTo>
                <a:cubicBezTo>
                  <a:pt x="285510" y="-64770"/>
                  <a:pt x="389043" y="53913"/>
                  <a:pt x="590666" y="0"/>
                </a:cubicBezTo>
                <a:cubicBezTo>
                  <a:pt x="792289" y="-53913"/>
                  <a:pt x="867726" y="19054"/>
                  <a:pt x="999987" y="0"/>
                </a:cubicBezTo>
                <a:cubicBezTo>
                  <a:pt x="1132248" y="-19054"/>
                  <a:pt x="1447980" y="67712"/>
                  <a:pt x="1590653" y="0"/>
                </a:cubicBezTo>
                <a:cubicBezTo>
                  <a:pt x="1733326" y="-67712"/>
                  <a:pt x="1859295" y="25089"/>
                  <a:pt x="2036243" y="0"/>
                </a:cubicBezTo>
                <a:cubicBezTo>
                  <a:pt x="2213191" y="-25089"/>
                  <a:pt x="2326049" y="58739"/>
                  <a:pt x="2554371" y="0"/>
                </a:cubicBezTo>
                <a:cubicBezTo>
                  <a:pt x="2782693" y="-58739"/>
                  <a:pt x="2908483" y="20982"/>
                  <a:pt x="2999961" y="0"/>
                </a:cubicBezTo>
                <a:cubicBezTo>
                  <a:pt x="3091439" y="-20982"/>
                  <a:pt x="3385499" y="43050"/>
                  <a:pt x="3626896" y="0"/>
                </a:cubicBezTo>
                <a:cubicBezTo>
                  <a:pt x="3629228" y="155229"/>
                  <a:pt x="3594719" y="261202"/>
                  <a:pt x="3626896" y="369332"/>
                </a:cubicBezTo>
                <a:cubicBezTo>
                  <a:pt x="3415992" y="382938"/>
                  <a:pt x="3249912" y="349894"/>
                  <a:pt x="3036230" y="369332"/>
                </a:cubicBezTo>
                <a:cubicBezTo>
                  <a:pt x="2822548" y="388770"/>
                  <a:pt x="2712964" y="308253"/>
                  <a:pt x="2445564" y="369332"/>
                </a:cubicBezTo>
                <a:cubicBezTo>
                  <a:pt x="2178164" y="430411"/>
                  <a:pt x="2126670" y="321596"/>
                  <a:pt x="1891167" y="369332"/>
                </a:cubicBezTo>
                <a:cubicBezTo>
                  <a:pt x="1655664" y="417068"/>
                  <a:pt x="1586730" y="361930"/>
                  <a:pt x="1445577" y="369332"/>
                </a:cubicBezTo>
                <a:cubicBezTo>
                  <a:pt x="1304424" y="376734"/>
                  <a:pt x="1147081" y="365807"/>
                  <a:pt x="927449" y="369332"/>
                </a:cubicBezTo>
                <a:cubicBezTo>
                  <a:pt x="707817" y="372857"/>
                  <a:pt x="670947" y="355921"/>
                  <a:pt x="481859" y="369332"/>
                </a:cubicBezTo>
                <a:cubicBezTo>
                  <a:pt x="292771" y="382743"/>
                  <a:pt x="154313" y="352245"/>
                  <a:pt x="0" y="369332"/>
                </a:cubicBezTo>
                <a:cubicBezTo>
                  <a:pt x="-10013" y="262952"/>
                  <a:pt x="13864" y="77713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032181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800" b="0" i="0" u="none" strike="noStrike" kern="1200" dirty="0">
                <a:solidFill>
                  <a:srgbClr val="000000"/>
                </a:solidFill>
                <a:effectLst/>
                <a:latin typeface="Noteworthy Light" panose="02000400000000000000"/>
                <a:ea typeface="Noteworthy Light" panose="02000400000000000000"/>
              </a:rPr>
              <a:t>18:00 - 19:00	Abendessen</a:t>
            </a:r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759D97F-C0A4-5C1E-00DF-FE31C025BD1F}"/>
              </a:ext>
            </a:extLst>
          </p:cNvPr>
          <p:cNvSpPr txBox="1"/>
          <p:nvPr/>
        </p:nvSpPr>
        <p:spPr>
          <a:xfrm>
            <a:off x="6342350" y="5370346"/>
            <a:ext cx="3006834" cy="369332"/>
          </a:xfrm>
          <a:custGeom>
            <a:avLst/>
            <a:gdLst>
              <a:gd name="connsiteX0" fmla="*/ 0 w 3006834"/>
              <a:gd name="connsiteY0" fmla="*/ 0 h 369332"/>
              <a:gd name="connsiteX1" fmla="*/ 441002 w 3006834"/>
              <a:gd name="connsiteY1" fmla="*/ 0 h 369332"/>
              <a:gd name="connsiteX2" fmla="*/ 882005 w 3006834"/>
              <a:gd name="connsiteY2" fmla="*/ 0 h 369332"/>
              <a:gd name="connsiteX3" fmla="*/ 1383144 w 3006834"/>
              <a:gd name="connsiteY3" fmla="*/ 0 h 369332"/>
              <a:gd name="connsiteX4" fmla="*/ 1854214 w 3006834"/>
              <a:gd name="connsiteY4" fmla="*/ 0 h 369332"/>
              <a:gd name="connsiteX5" fmla="*/ 2415490 w 3006834"/>
              <a:gd name="connsiteY5" fmla="*/ 0 h 369332"/>
              <a:gd name="connsiteX6" fmla="*/ 3006834 w 3006834"/>
              <a:gd name="connsiteY6" fmla="*/ 0 h 369332"/>
              <a:gd name="connsiteX7" fmla="*/ 3006834 w 3006834"/>
              <a:gd name="connsiteY7" fmla="*/ 369332 h 369332"/>
              <a:gd name="connsiteX8" fmla="*/ 2595900 w 3006834"/>
              <a:gd name="connsiteY8" fmla="*/ 369332 h 369332"/>
              <a:gd name="connsiteX9" fmla="*/ 2124829 w 3006834"/>
              <a:gd name="connsiteY9" fmla="*/ 369332 h 369332"/>
              <a:gd name="connsiteX10" fmla="*/ 1563554 w 3006834"/>
              <a:gd name="connsiteY10" fmla="*/ 369332 h 369332"/>
              <a:gd name="connsiteX11" fmla="*/ 1092483 w 3006834"/>
              <a:gd name="connsiteY11" fmla="*/ 369332 h 369332"/>
              <a:gd name="connsiteX12" fmla="*/ 591344 w 3006834"/>
              <a:gd name="connsiteY12" fmla="*/ 369332 h 369332"/>
              <a:gd name="connsiteX13" fmla="*/ 0 w 3006834"/>
              <a:gd name="connsiteY13" fmla="*/ 369332 h 369332"/>
              <a:gd name="connsiteX14" fmla="*/ 0 w 3006834"/>
              <a:gd name="connsiteY1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06834" h="369332" fill="none" extrusionOk="0">
                <a:moveTo>
                  <a:pt x="0" y="0"/>
                </a:moveTo>
                <a:cubicBezTo>
                  <a:pt x="175148" y="-29978"/>
                  <a:pt x="314443" y="15309"/>
                  <a:pt x="441002" y="0"/>
                </a:cubicBezTo>
                <a:cubicBezTo>
                  <a:pt x="567561" y="-15309"/>
                  <a:pt x="757934" y="32649"/>
                  <a:pt x="882005" y="0"/>
                </a:cubicBezTo>
                <a:cubicBezTo>
                  <a:pt x="1006076" y="-32649"/>
                  <a:pt x="1158245" y="53784"/>
                  <a:pt x="1383144" y="0"/>
                </a:cubicBezTo>
                <a:cubicBezTo>
                  <a:pt x="1608043" y="-53784"/>
                  <a:pt x="1725972" y="56325"/>
                  <a:pt x="1854214" y="0"/>
                </a:cubicBezTo>
                <a:cubicBezTo>
                  <a:pt x="1982456" y="-56325"/>
                  <a:pt x="2196084" y="55550"/>
                  <a:pt x="2415490" y="0"/>
                </a:cubicBezTo>
                <a:cubicBezTo>
                  <a:pt x="2634896" y="-55550"/>
                  <a:pt x="2717997" y="52864"/>
                  <a:pt x="3006834" y="0"/>
                </a:cubicBezTo>
                <a:cubicBezTo>
                  <a:pt x="3048464" y="105380"/>
                  <a:pt x="3002645" y="270073"/>
                  <a:pt x="3006834" y="369332"/>
                </a:cubicBezTo>
                <a:cubicBezTo>
                  <a:pt x="2853014" y="384478"/>
                  <a:pt x="2720857" y="330376"/>
                  <a:pt x="2595900" y="369332"/>
                </a:cubicBezTo>
                <a:cubicBezTo>
                  <a:pt x="2470943" y="408288"/>
                  <a:pt x="2324711" y="337746"/>
                  <a:pt x="2124829" y="369332"/>
                </a:cubicBezTo>
                <a:cubicBezTo>
                  <a:pt x="1924947" y="400918"/>
                  <a:pt x="1736337" y="349191"/>
                  <a:pt x="1563554" y="369332"/>
                </a:cubicBezTo>
                <a:cubicBezTo>
                  <a:pt x="1390772" y="389473"/>
                  <a:pt x="1219709" y="333315"/>
                  <a:pt x="1092483" y="369332"/>
                </a:cubicBezTo>
                <a:cubicBezTo>
                  <a:pt x="965257" y="405349"/>
                  <a:pt x="751292" y="334336"/>
                  <a:pt x="591344" y="369332"/>
                </a:cubicBezTo>
                <a:cubicBezTo>
                  <a:pt x="431396" y="404328"/>
                  <a:pt x="203214" y="349340"/>
                  <a:pt x="0" y="369332"/>
                </a:cubicBezTo>
                <a:cubicBezTo>
                  <a:pt x="-33887" y="235499"/>
                  <a:pt x="6057" y="74155"/>
                  <a:pt x="0" y="0"/>
                </a:cubicBezTo>
                <a:close/>
              </a:path>
              <a:path w="3006834" h="369332" stroke="0" extrusionOk="0">
                <a:moveTo>
                  <a:pt x="0" y="0"/>
                </a:moveTo>
                <a:cubicBezTo>
                  <a:pt x="224403" y="-50952"/>
                  <a:pt x="315059" y="6462"/>
                  <a:pt x="561276" y="0"/>
                </a:cubicBezTo>
                <a:cubicBezTo>
                  <a:pt x="807493" y="-6462"/>
                  <a:pt x="855552" y="39644"/>
                  <a:pt x="972210" y="0"/>
                </a:cubicBezTo>
                <a:cubicBezTo>
                  <a:pt x="1088868" y="-39644"/>
                  <a:pt x="1383316" y="57346"/>
                  <a:pt x="1533485" y="0"/>
                </a:cubicBezTo>
                <a:cubicBezTo>
                  <a:pt x="1683654" y="-57346"/>
                  <a:pt x="1853958" y="5222"/>
                  <a:pt x="1974488" y="0"/>
                </a:cubicBezTo>
                <a:cubicBezTo>
                  <a:pt x="2095018" y="-5222"/>
                  <a:pt x="2330236" y="42059"/>
                  <a:pt x="2475627" y="0"/>
                </a:cubicBezTo>
                <a:cubicBezTo>
                  <a:pt x="2621018" y="-42059"/>
                  <a:pt x="2814658" y="32690"/>
                  <a:pt x="3006834" y="0"/>
                </a:cubicBezTo>
                <a:cubicBezTo>
                  <a:pt x="3035110" y="161295"/>
                  <a:pt x="2977073" y="291319"/>
                  <a:pt x="3006834" y="369332"/>
                </a:cubicBezTo>
                <a:cubicBezTo>
                  <a:pt x="2917929" y="377500"/>
                  <a:pt x="2743605" y="334316"/>
                  <a:pt x="2595900" y="369332"/>
                </a:cubicBezTo>
                <a:cubicBezTo>
                  <a:pt x="2448195" y="404348"/>
                  <a:pt x="2310912" y="349577"/>
                  <a:pt x="2124829" y="369332"/>
                </a:cubicBezTo>
                <a:cubicBezTo>
                  <a:pt x="1938746" y="389087"/>
                  <a:pt x="1728146" y="311804"/>
                  <a:pt x="1563554" y="369332"/>
                </a:cubicBezTo>
                <a:cubicBezTo>
                  <a:pt x="1398962" y="426860"/>
                  <a:pt x="1200835" y="337656"/>
                  <a:pt x="1032346" y="369332"/>
                </a:cubicBezTo>
                <a:cubicBezTo>
                  <a:pt x="863857" y="401008"/>
                  <a:pt x="734389" y="345891"/>
                  <a:pt x="591344" y="369332"/>
                </a:cubicBezTo>
                <a:cubicBezTo>
                  <a:pt x="448299" y="392773"/>
                  <a:pt x="235411" y="306452"/>
                  <a:pt x="0" y="369332"/>
                </a:cubicBezTo>
                <a:cubicBezTo>
                  <a:pt x="-2553" y="207846"/>
                  <a:pt x="5187" y="167346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032181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800" b="0" i="0" u="none" strike="noStrike" kern="1200" dirty="0">
                <a:solidFill>
                  <a:srgbClr val="000000"/>
                </a:solidFill>
                <a:effectLst/>
                <a:latin typeface="Noteworthy Light" panose="02000400000000000000"/>
                <a:ea typeface="Noteworthy Light" panose="02000400000000000000"/>
              </a:rPr>
              <a:t>19:00 - 22:00	Spiele</a:t>
            </a:r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37FE435-FAD0-AEFC-9F0D-55B43AD03E70}"/>
              </a:ext>
            </a:extLst>
          </p:cNvPr>
          <p:cNvSpPr txBox="1"/>
          <p:nvPr/>
        </p:nvSpPr>
        <p:spPr>
          <a:xfrm>
            <a:off x="6413030" y="1066397"/>
            <a:ext cx="4365805" cy="400110"/>
          </a:xfrm>
          <a:prstGeom prst="rect">
            <a:avLst/>
          </a:prstGeom>
          <a:noFill/>
          <a:ln w="12700">
            <a:noFill/>
            <a:extLst>
              <a:ext uri="{C807C97D-BFC1-408E-A445-0C87EB9F89A2}">
                <ask:lineSketchStyleProps xmlns:ask="http://schemas.microsoft.com/office/drawing/2018/sketchyshapes" sd="2503218166">
                  <a:custGeom>
                    <a:avLst/>
                    <a:gdLst>
                      <a:gd name="connsiteX0" fmla="*/ 0 w 4079085"/>
                      <a:gd name="connsiteY0" fmla="*/ 0 h 369332"/>
                      <a:gd name="connsiteX1" fmla="*/ 664308 w 4079085"/>
                      <a:gd name="connsiteY1" fmla="*/ 0 h 369332"/>
                      <a:gd name="connsiteX2" fmla="*/ 1206244 w 4079085"/>
                      <a:gd name="connsiteY2" fmla="*/ 0 h 369332"/>
                      <a:gd name="connsiteX3" fmla="*/ 1870552 w 4079085"/>
                      <a:gd name="connsiteY3" fmla="*/ 0 h 369332"/>
                      <a:gd name="connsiteX4" fmla="*/ 2412487 w 4079085"/>
                      <a:gd name="connsiteY4" fmla="*/ 0 h 369332"/>
                      <a:gd name="connsiteX5" fmla="*/ 3036005 w 4079085"/>
                      <a:gd name="connsiteY5" fmla="*/ 0 h 369332"/>
                      <a:gd name="connsiteX6" fmla="*/ 3537149 w 4079085"/>
                      <a:gd name="connsiteY6" fmla="*/ 0 h 369332"/>
                      <a:gd name="connsiteX7" fmla="*/ 4079085 w 4079085"/>
                      <a:gd name="connsiteY7" fmla="*/ 0 h 369332"/>
                      <a:gd name="connsiteX8" fmla="*/ 4079085 w 4079085"/>
                      <a:gd name="connsiteY8" fmla="*/ 369332 h 369332"/>
                      <a:gd name="connsiteX9" fmla="*/ 3455568 w 4079085"/>
                      <a:gd name="connsiteY9" fmla="*/ 369332 h 369332"/>
                      <a:gd name="connsiteX10" fmla="*/ 2872841 w 4079085"/>
                      <a:gd name="connsiteY10" fmla="*/ 369332 h 369332"/>
                      <a:gd name="connsiteX11" fmla="*/ 2249324 w 4079085"/>
                      <a:gd name="connsiteY11" fmla="*/ 369332 h 369332"/>
                      <a:gd name="connsiteX12" fmla="*/ 1625807 w 4079085"/>
                      <a:gd name="connsiteY12" fmla="*/ 369332 h 369332"/>
                      <a:gd name="connsiteX13" fmla="*/ 1124662 w 4079085"/>
                      <a:gd name="connsiteY13" fmla="*/ 369332 h 369332"/>
                      <a:gd name="connsiteX14" fmla="*/ 664308 w 4079085"/>
                      <a:gd name="connsiteY14" fmla="*/ 369332 h 369332"/>
                      <a:gd name="connsiteX15" fmla="*/ 0 w 4079085"/>
                      <a:gd name="connsiteY15" fmla="*/ 369332 h 369332"/>
                      <a:gd name="connsiteX16" fmla="*/ 0 w 4079085"/>
                      <a:gd name="connsiteY16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079085" h="369332" fill="none" extrusionOk="0">
                        <a:moveTo>
                          <a:pt x="0" y="0"/>
                        </a:moveTo>
                        <a:cubicBezTo>
                          <a:pt x="155033" y="-9989"/>
                          <a:pt x="456279" y="7902"/>
                          <a:pt x="664308" y="0"/>
                        </a:cubicBezTo>
                        <a:cubicBezTo>
                          <a:pt x="872337" y="-7902"/>
                          <a:pt x="1068157" y="35778"/>
                          <a:pt x="1206244" y="0"/>
                        </a:cubicBezTo>
                        <a:cubicBezTo>
                          <a:pt x="1344331" y="-35778"/>
                          <a:pt x="1678289" y="8453"/>
                          <a:pt x="1870552" y="0"/>
                        </a:cubicBezTo>
                        <a:cubicBezTo>
                          <a:pt x="2062815" y="-8453"/>
                          <a:pt x="2174864" y="32030"/>
                          <a:pt x="2412487" y="0"/>
                        </a:cubicBezTo>
                        <a:cubicBezTo>
                          <a:pt x="2650110" y="-32030"/>
                          <a:pt x="2820274" y="62960"/>
                          <a:pt x="3036005" y="0"/>
                        </a:cubicBezTo>
                        <a:cubicBezTo>
                          <a:pt x="3251736" y="-62960"/>
                          <a:pt x="3374611" y="51823"/>
                          <a:pt x="3537149" y="0"/>
                        </a:cubicBezTo>
                        <a:cubicBezTo>
                          <a:pt x="3699687" y="-51823"/>
                          <a:pt x="3842847" y="25297"/>
                          <a:pt x="4079085" y="0"/>
                        </a:cubicBezTo>
                        <a:cubicBezTo>
                          <a:pt x="4085309" y="176466"/>
                          <a:pt x="4061780" y="282537"/>
                          <a:pt x="4079085" y="369332"/>
                        </a:cubicBezTo>
                        <a:cubicBezTo>
                          <a:pt x="3929236" y="376939"/>
                          <a:pt x="3744011" y="342279"/>
                          <a:pt x="3455568" y="369332"/>
                        </a:cubicBezTo>
                        <a:cubicBezTo>
                          <a:pt x="3167125" y="396385"/>
                          <a:pt x="3106150" y="322368"/>
                          <a:pt x="2872841" y="369332"/>
                        </a:cubicBezTo>
                        <a:cubicBezTo>
                          <a:pt x="2639532" y="416296"/>
                          <a:pt x="2495498" y="332424"/>
                          <a:pt x="2249324" y="369332"/>
                        </a:cubicBezTo>
                        <a:cubicBezTo>
                          <a:pt x="2003150" y="406240"/>
                          <a:pt x="1757111" y="361784"/>
                          <a:pt x="1625807" y="369332"/>
                        </a:cubicBezTo>
                        <a:cubicBezTo>
                          <a:pt x="1494503" y="376880"/>
                          <a:pt x="1320175" y="366038"/>
                          <a:pt x="1124662" y="369332"/>
                        </a:cubicBezTo>
                        <a:cubicBezTo>
                          <a:pt x="929150" y="372626"/>
                          <a:pt x="776297" y="339273"/>
                          <a:pt x="664308" y="369332"/>
                        </a:cubicBezTo>
                        <a:cubicBezTo>
                          <a:pt x="552319" y="399391"/>
                          <a:pt x="306309" y="307761"/>
                          <a:pt x="0" y="369332"/>
                        </a:cubicBezTo>
                        <a:cubicBezTo>
                          <a:pt x="-12772" y="227224"/>
                          <a:pt x="33258" y="119697"/>
                          <a:pt x="0" y="0"/>
                        </a:cubicBezTo>
                        <a:close/>
                      </a:path>
                      <a:path w="4079085" h="369332" stroke="0" extrusionOk="0">
                        <a:moveTo>
                          <a:pt x="0" y="0"/>
                        </a:moveTo>
                        <a:cubicBezTo>
                          <a:pt x="268120" y="-62227"/>
                          <a:pt x="498973" y="15378"/>
                          <a:pt x="664308" y="0"/>
                        </a:cubicBezTo>
                        <a:cubicBezTo>
                          <a:pt x="829643" y="-15378"/>
                          <a:pt x="1031006" y="51285"/>
                          <a:pt x="1124662" y="0"/>
                        </a:cubicBezTo>
                        <a:cubicBezTo>
                          <a:pt x="1218318" y="-51285"/>
                          <a:pt x="1578574" y="60791"/>
                          <a:pt x="1788970" y="0"/>
                        </a:cubicBezTo>
                        <a:cubicBezTo>
                          <a:pt x="1999366" y="-60791"/>
                          <a:pt x="2172430" y="34048"/>
                          <a:pt x="2290115" y="0"/>
                        </a:cubicBezTo>
                        <a:cubicBezTo>
                          <a:pt x="2407801" y="-34048"/>
                          <a:pt x="2691789" y="30688"/>
                          <a:pt x="2872841" y="0"/>
                        </a:cubicBezTo>
                        <a:cubicBezTo>
                          <a:pt x="3053893" y="-30688"/>
                          <a:pt x="3223069" y="54935"/>
                          <a:pt x="3373986" y="0"/>
                        </a:cubicBezTo>
                        <a:cubicBezTo>
                          <a:pt x="3524903" y="-54935"/>
                          <a:pt x="3879981" y="83907"/>
                          <a:pt x="4079085" y="0"/>
                        </a:cubicBezTo>
                        <a:cubicBezTo>
                          <a:pt x="4081417" y="155229"/>
                          <a:pt x="4046908" y="261202"/>
                          <a:pt x="4079085" y="369332"/>
                        </a:cubicBezTo>
                        <a:cubicBezTo>
                          <a:pt x="3901223" y="412165"/>
                          <a:pt x="3656654" y="345432"/>
                          <a:pt x="3414777" y="369332"/>
                        </a:cubicBezTo>
                        <a:cubicBezTo>
                          <a:pt x="3172900" y="393232"/>
                          <a:pt x="3005527" y="302464"/>
                          <a:pt x="2750469" y="369332"/>
                        </a:cubicBezTo>
                        <a:cubicBezTo>
                          <a:pt x="2495411" y="436200"/>
                          <a:pt x="2400095" y="348465"/>
                          <a:pt x="2126951" y="369332"/>
                        </a:cubicBezTo>
                        <a:cubicBezTo>
                          <a:pt x="1853807" y="390199"/>
                          <a:pt x="1785046" y="314776"/>
                          <a:pt x="1625807" y="369332"/>
                        </a:cubicBezTo>
                        <a:cubicBezTo>
                          <a:pt x="1466568" y="423888"/>
                          <a:pt x="1226088" y="359910"/>
                          <a:pt x="1043080" y="369332"/>
                        </a:cubicBezTo>
                        <a:cubicBezTo>
                          <a:pt x="860072" y="378754"/>
                          <a:pt x="676338" y="368147"/>
                          <a:pt x="541936" y="369332"/>
                        </a:cubicBezTo>
                        <a:cubicBezTo>
                          <a:pt x="407534" y="370517"/>
                          <a:pt x="225568" y="307433"/>
                          <a:pt x="0" y="369332"/>
                        </a:cubicBezTo>
                        <a:cubicBezTo>
                          <a:pt x="-10013" y="262952"/>
                          <a:pt x="13864" y="7771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2000" b="1" i="0" u="none" strike="noStrike" kern="1200" dirty="0">
                <a:solidFill>
                  <a:srgbClr val="000000"/>
                </a:solidFill>
                <a:effectLst/>
                <a:latin typeface="Noteworthy Light" panose="02000400000000000000"/>
                <a:ea typeface="Noteworthy Light" panose="02000400000000000000"/>
              </a:rPr>
              <a:t>Zeit</a:t>
            </a:r>
            <a:r>
              <a:rPr lang="de-DE" sz="2000" b="1" dirty="0">
                <a:latin typeface="Arial" panose="020B0604020202020204" pitchFamily="34" charset="0"/>
              </a:rPr>
              <a:t>	             </a:t>
            </a:r>
            <a:r>
              <a:rPr lang="de-DE" sz="2000" b="1" i="0" u="none" strike="noStrike" kern="1200" dirty="0">
                <a:solidFill>
                  <a:srgbClr val="000000"/>
                </a:solidFill>
                <a:effectLst/>
                <a:latin typeface="Noteworthy Light" panose="02000400000000000000"/>
                <a:ea typeface="Noteworthy Light" panose="02000400000000000000"/>
              </a:rPr>
              <a:t>Unterricht/Programm</a:t>
            </a:r>
            <a:endParaRPr lang="de-DE" sz="2000" b="1" i="0" u="none" strike="noStrik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924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Baum, Collage, Kunst, Mosaik enthält.&#10;&#10;Automatisch generierte Beschreibung">
            <a:extLst>
              <a:ext uri="{FF2B5EF4-FFF2-40B4-BE49-F238E27FC236}">
                <a16:creationId xmlns:a16="http://schemas.microsoft.com/office/drawing/2014/main" id="{C5A74301-B170-EB9A-918D-FFB36CC711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6" t="1441" r="1906"/>
          <a:stretch/>
        </p:blipFill>
        <p:spPr>
          <a:xfrm>
            <a:off x="0" y="-81024"/>
            <a:ext cx="12191999" cy="658599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F7FF48D-D5A8-2BC8-D752-4F172F19A8FE}"/>
              </a:ext>
            </a:extLst>
          </p:cNvPr>
          <p:cNvSpPr txBox="1"/>
          <p:nvPr/>
        </p:nvSpPr>
        <p:spPr>
          <a:xfrm>
            <a:off x="315702" y="6080253"/>
            <a:ext cx="1165101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" sz="3800" dirty="0">
                <a:latin typeface="Chalkboard" panose="03050602040202020205" pitchFamily="66" charset="77"/>
              </a:rPr>
              <a:t>Freizeitprogramm</a:t>
            </a:r>
            <a:endParaRPr lang="de-DE" sz="3800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31379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A034CD5-D94D-F354-1433-CA0F5944CEF5}"/>
              </a:ext>
            </a:extLst>
          </p:cNvPr>
          <p:cNvSpPr txBox="1"/>
          <p:nvPr/>
        </p:nvSpPr>
        <p:spPr>
          <a:xfrm>
            <a:off x="4872078" y="265715"/>
            <a:ext cx="560533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" sz="3800" dirty="0">
                <a:latin typeface="Chalkboard" panose="03050602040202020205" pitchFamily="66" charset="77"/>
              </a:rPr>
              <a:t>Feedback</a:t>
            </a:r>
            <a:endParaRPr lang="de-DE" sz="3800" dirty="0">
              <a:latin typeface="Chalkboard" panose="03050602040202020205" pitchFamily="66" charset="77"/>
            </a:endParaRPr>
          </a:p>
        </p:txBody>
      </p:sp>
      <p:sp>
        <p:nvSpPr>
          <p:cNvPr id="5" name="Mehrere Dokumente 4">
            <a:extLst>
              <a:ext uri="{FF2B5EF4-FFF2-40B4-BE49-F238E27FC236}">
                <a16:creationId xmlns:a16="http://schemas.microsoft.com/office/drawing/2014/main" id="{F54EED09-25BE-4849-6F73-F055AD8D7DD4}"/>
              </a:ext>
            </a:extLst>
          </p:cNvPr>
          <p:cNvSpPr/>
          <p:nvPr/>
        </p:nvSpPr>
        <p:spPr>
          <a:xfrm rot="21117459">
            <a:off x="250118" y="707414"/>
            <a:ext cx="4144536" cy="1757137"/>
          </a:xfrm>
          <a:custGeom>
            <a:avLst/>
            <a:gdLst>
              <a:gd name="connsiteX0" fmla="*/ 0 w 4144536"/>
              <a:gd name="connsiteY0" fmla="*/ 1690593 h 1757137"/>
              <a:gd name="connsiteX1" fmla="*/ 3567946 w 4144536"/>
              <a:gd name="connsiteY1" fmla="*/ 1466070 h 1757137"/>
              <a:gd name="connsiteX2" fmla="*/ 3567946 w 4144536"/>
              <a:gd name="connsiteY2" fmla="*/ 298957 h 1757137"/>
              <a:gd name="connsiteX3" fmla="*/ 0 w 4144536"/>
              <a:gd name="connsiteY3" fmla="*/ 298957 h 1757137"/>
              <a:gd name="connsiteX4" fmla="*/ 0 w 4144536"/>
              <a:gd name="connsiteY4" fmla="*/ 1690593 h 1757137"/>
              <a:gd name="connsiteX5" fmla="*/ 293955 w 4144536"/>
              <a:gd name="connsiteY5" fmla="*/ 298957 h 1757137"/>
              <a:gd name="connsiteX6" fmla="*/ 293955 w 4144536"/>
              <a:gd name="connsiteY6" fmla="*/ 147648 h 1757137"/>
              <a:gd name="connsiteX7" fmla="*/ 3837533 w 4144536"/>
              <a:gd name="connsiteY7" fmla="*/ 147648 h 1757137"/>
              <a:gd name="connsiteX8" fmla="*/ 3837533 w 4144536"/>
              <a:gd name="connsiteY8" fmla="*/ 1322082 h 1757137"/>
              <a:gd name="connsiteX9" fmla="*/ 3567946 w 4144536"/>
              <a:gd name="connsiteY9" fmla="*/ 1330217 h 1757137"/>
              <a:gd name="connsiteX10" fmla="*/ 3567946 w 4144536"/>
              <a:gd name="connsiteY10" fmla="*/ 298957 h 1757137"/>
              <a:gd name="connsiteX11" fmla="*/ 293955 w 4144536"/>
              <a:gd name="connsiteY11" fmla="*/ 298957 h 1757137"/>
              <a:gd name="connsiteX12" fmla="*/ 570257 w 4144536"/>
              <a:gd name="connsiteY12" fmla="*/ 147648 h 1757137"/>
              <a:gd name="connsiteX13" fmla="*/ 570257 w 4144536"/>
              <a:gd name="connsiteY13" fmla="*/ 0 h 1757137"/>
              <a:gd name="connsiteX14" fmla="*/ 4144536 w 4144536"/>
              <a:gd name="connsiteY14" fmla="*/ 0 h 1757137"/>
              <a:gd name="connsiteX15" fmla="*/ 4144536 w 4144536"/>
              <a:gd name="connsiteY15" fmla="*/ 1170773 h 1757137"/>
              <a:gd name="connsiteX16" fmla="*/ 3837533 w 4144536"/>
              <a:gd name="connsiteY16" fmla="*/ 1176875 h 1757137"/>
              <a:gd name="connsiteX17" fmla="*/ 3837533 w 4144536"/>
              <a:gd name="connsiteY17" fmla="*/ 147648 h 1757137"/>
              <a:gd name="connsiteX18" fmla="*/ 570257 w 4144536"/>
              <a:gd name="connsiteY18" fmla="*/ 147648 h 1757137"/>
              <a:gd name="connsiteX0" fmla="*/ 0 w 4144536"/>
              <a:gd name="connsiteY0" fmla="*/ 298957 h 1757137"/>
              <a:gd name="connsiteX1" fmla="*/ 3567946 w 4144536"/>
              <a:gd name="connsiteY1" fmla="*/ 298957 h 1757137"/>
              <a:gd name="connsiteX2" fmla="*/ 3567946 w 4144536"/>
              <a:gd name="connsiteY2" fmla="*/ 1466070 h 1757137"/>
              <a:gd name="connsiteX3" fmla="*/ 0 w 4144536"/>
              <a:gd name="connsiteY3" fmla="*/ 1690593 h 1757137"/>
              <a:gd name="connsiteX4" fmla="*/ 0 w 4144536"/>
              <a:gd name="connsiteY4" fmla="*/ 298957 h 1757137"/>
              <a:gd name="connsiteX5" fmla="*/ 293955 w 4144536"/>
              <a:gd name="connsiteY5" fmla="*/ 298957 h 1757137"/>
              <a:gd name="connsiteX6" fmla="*/ 293955 w 4144536"/>
              <a:gd name="connsiteY6" fmla="*/ 147648 h 1757137"/>
              <a:gd name="connsiteX7" fmla="*/ 3837533 w 4144536"/>
              <a:gd name="connsiteY7" fmla="*/ 147648 h 1757137"/>
              <a:gd name="connsiteX8" fmla="*/ 3837533 w 4144536"/>
              <a:gd name="connsiteY8" fmla="*/ 1322082 h 1757137"/>
              <a:gd name="connsiteX9" fmla="*/ 3567946 w 4144536"/>
              <a:gd name="connsiteY9" fmla="*/ 1330217 h 1757137"/>
              <a:gd name="connsiteX10" fmla="*/ 570257 w 4144536"/>
              <a:gd name="connsiteY10" fmla="*/ 147648 h 1757137"/>
              <a:gd name="connsiteX11" fmla="*/ 570257 w 4144536"/>
              <a:gd name="connsiteY11" fmla="*/ 0 h 1757137"/>
              <a:gd name="connsiteX12" fmla="*/ 4144536 w 4144536"/>
              <a:gd name="connsiteY12" fmla="*/ 0 h 1757137"/>
              <a:gd name="connsiteX13" fmla="*/ 4144536 w 4144536"/>
              <a:gd name="connsiteY13" fmla="*/ 1170773 h 1757137"/>
              <a:gd name="connsiteX14" fmla="*/ 3837533 w 4144536"/>
              <a:gd name="connsiteY14" fmla="*/ 1176875 h 1757137"/>
              <a:gd name="connsiteX0" fmla="*/ 0 w 4144536"/>
              <a:gd name="connsiteY0" fmla="*/ 1690593 h 1757137"/>
              <a:gd name="connsiteX1" fmla="*/ 3567946 w 4144536"/>
              <a:gd name="connsiteY1" fmla="*/ 1466070 h 1757137"/>
              <a:gd name="connsiteX2" fmla="*/ 3567946 w 4144536"/>
              <a:gd name="connsiteY2" fmla="*/ 1330217 h 1757137"/>
              <a:gd name="connsiteX3" fmla="*/ 3837533 w 4144536"/>
              <a:gd name="connsiteY3" fmla="*/ 1322082 h 1757137"/>
              <a:gd name="connsiteX4" fmla="*/ 3837533 w 4144536"/>
              <a:gd name="connsiteY4" fmla="*/ 1176875 h 1757137"/>
              <a:gd name="connsiteX5" fmla="*/ 4144536 w 4144536"/>
              <a:gd name="connsiteY5" fmla="*/ 1170773 h 1757137"/>
              <a:gd name="connsiteX6" fmla="*/ 4144536 w 4144536"/>
              <a:gd name="connsiteY6" fmla="*/ 0 h 1757137"/>
              <a:gd name="connsiteX7" fmla="*/ 570257 w 4144536"/>
              <a:gd name="connsiteY7" fmla="*/ 0 h 1757137"/>
              <a:gd name="connsiteX8" fmla="*/ 570257 w 4144536"/>
              <a:gd name="connsiteY8" fmla="*/ 147648 h 1757137"/>
              <a:gd name="connsiteX9" fmla="*/ 293955 w 4144536"/>
              <a:gd name="connsiteY9" fmla="*/ 147648 h 1757137"/>
              <a:gd name="connsiteX10" fmla="*/ 293955 w 4144536"/>
              <a:gd name="connsiteY10" fmla="*/ 298957 h 1757137"/>
              <a:gd name="connsiteX11" fmla="*/ 0 w 4144536"/>
              <a:gd name="connsiteY11" fmla="*/ 298957 h 1757137"/>
              <a:gd name="connsiteX12" fmla="*/ 0 w 4144536"/>
              <a:gd name="connsiteY12" fmla="*/ 1690593 h 175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44536" h="1757137" stroke="0" extrusionOk="0">
                <a:moveTo>
                  <a:pt x="0" y="1690593"/>
                </a:moveTo>
                <a:cubicBezTo>
                  <a:pt x="1781276" y="1920066"/>
                  <a:pt x="1762112" y="1472484"/>
                  <a:pt x="3567946" y="1466070"/>
                </a:cubicBezTo>
                <a:cubicBezTo>
                  <a:pt x="3490329" y="1304814"/>
                  <a:pt x="3547666" y="865646"/>
                  <a:pt x="3567946" y="298957"/>
                </a:cubicBezTo>
                <a:cubicBezTo>
                  <a:pt x="1851528" y="383915"/>
                  <a:pt x="1657444" y="191467"/>
                  <a:pt x="0" y="298957"/>
                </a:cubicBezTo>
                <a:cubicBezTo>
                  <a:pt x="-59919" y="473110"/>
                  <a:pt x="-79093" y="1416333"/>
                  <a:pt x="0" y="1690593"/>
                </a:cubicBezTo>
                <a:close/>
                <a:moveTo>
                  <a:pt x="293955" y="298957"/>
                </a:moveTo>
                <a:cubicBezTo>
                  <a:pt x="293541" y="240770"/>
                  <a:pt x="298584" y="207913"/>
                  <a:pt x="293955" y="147648"/>
                </a:cubicBezTo>
                <a:cubicBezTo>
                  <a:pt x="1277587" y="216563"/>
                  <a:pt x="2574239" y="287004"/>
                  <a:pt x="3837533" y="147648"/>
                </a:cubicBezTo>
                <a:cubicBezTo>
                  <a:pt x="3816415" y="427609"/>
                  <a:pt x="3804747" y="1150231"/>
                  <a:pt x="3837533" y="1322082"/>
                </a:cubicBezTo>
                <a:cubicBezTo>
                  <a:pt x="3702834" y="1322082"/>
                  <a:pt x="3567946" y="1330217"/>
                  <a:pt x="3567946" y="1330217"/>
                </a:cubicBezTo>
                <a:cubicBezTo>
                  <a:pt x="3536174" y="1006417"/>
                  <a:pt x="3501852" y="518017"/>
                  <a:pt x="3567946" y="298957"/>
                </a:cubicBezTo>
                <a:cubicBezTo>
                  <a:pt x="2000108" y="414326"/>
                  <a:pt x="1116134" y="303573"/>
                  <a:pt x="293955" y="298957"/>
                </a:cubicBezTo>
                <a:close/>
                <a:moveTo>
                  <a:pt x="570257" y="147648"/>
                </a:moveTo>
                <a:cubicBezTo>
                  <a:pt x="578262" y="93290"/>
                  <a:pt x="566569" y="17989"/>
                  <a:pt x="570257" y="0"/>
                </a:cubicBezTo>
                <a:cubicBezTo>
                  <a:pt x="1002016" y="-160406"/>
                  <a:pt x="3143240" y="-7975"/>
                  <a:pt x="4144536" y="0"/>
                </a:cubicBezTo>
                <a:cubicBezTo>
                  <a:pt x="4188162" y="385216"/>
                  <a:pt x="4100425" y="964363"/>
                  <a:pt x="4144536" y="1170773"/>
                </a:cubicBezTo>
                <a:cubicBezTo>
                  <a:pt x="3991034" y="1170772"/>
                  <a:pt x="3837533" y="1176875"/>
                  <a:pt x="3837533" y="1176875"/>
                </a:cubicBezTo>
                <a:cubicBezTo>
                  <a:pt x="3879838" y="1061245"/>
                  <a:pt x="3921092" y="408581"/>
                  <a:pt x="3837533" y="147648"/>
                </a:cubicBezTo>
                <a:cubicBezTo>
                  <a:pt x="3171464" y="234227"/>
                  <a:pt x="1806330" y="163573"/>
                  <a:pt x="570257" y="147648"/>
                </a:cubicBezTo>
                <a:close/>
              </a:path>
              <a:path w="4144536" h="1757137" fill="none" extrusionOk="0">
                <a:moveTo>
                  <a:pt x="0" y="298957"/>
                </a:moveTo>
                <a:cubicBezTo>
                  <a:pt x="1139856" y="161484"/>
                  <a:pt x="2499697" y="423794"/>
                  <a:pt x="3567946" y="298957"/>
                </a:cubicBezTo>
                <a:cubicBezTo>
                  <a:pt x="3519450" y="575654"/>
                  <a:pt x="3498723" y="1197603"/>
                  <a:pt x="3567946" y="1466070"/>
                </a:cubicBezTo>
                <a:cubicBezTo>
                  <a:pt x="1755220" y="1394585"/>
                  <a:pt x="1809294" y="1858235"/>
                  <a:pt x="0" y="1690593"/>
                </a:cubicBezTo>
                <a:cubicBezTo>
                  <a:pt x="96699" y="1441667"/>
                  <a:pt x="-6507" y="960110"/>
                  <a:pt x="0" y="298957"/>
                </a:cubicBezTo>
                <a:close/>
                <a:moveTo>
                  <a:pt x="293955" y="298957"/>
                </a:moveTo>
                <a:cubicBezTo>
                  <a:pt x="293307" y="251700"/>
                  <a:pt x="286549" y="198984"/>
                  <a:pt x="293955" y="147648"/>
                </a:cubicBezTo>
                <a:cubicBezTo>
                  <a:pt x="844365" y="288499"/>
                  <a:pt x="2184484" y="273650"/>
                  <a:pt x="3837533" y="147648"/>
                </a:cubicBezTo>
                <a:cubicBezTo>
                  <a:pt x="3891553" y="496421"/>
                  <a:pt x="3838538" y="950721"/>
                  <a:pt x="3837533" y="1322082"/>
                </a:cubicBezTo>
                <a:cubicBezTo>
                  <a:pt x="3702835" y="1322082"/>
                  <a:pt x="3567946" y="1330217"/>
                  <a:pt x="3567946" y="1330217"/>
                </a:cubicBezTo>
                <a:moveTo>
                  <a:pt x="570257" y="147648"/>
                </a:moveTo>
                <a:cubicBezTo>
                  <a:pt x="568104" y="93436"/>
                  <a:pt x="574860" y="69789"/>
                  <a:pt x="570257" y="0"/>
                </a:cubicBezTo>
                <a:cubicBezTo>
                  <a:pt x="1026366" y="-54585"/>
                  <a:pt x="3141436" y="-156138"/>
                  <a:pt x="4144536" y="0"/>
                </a:cubicBezTo>
                <a:cubicBezTo>
                  <a:pt x="4176875" y="566623"/>
                  <a:pt x="4111349" y="685374"/>
                  <a:pt x="4144536" y="1170773"/>
                </a:cubicBezTo>
                <a:cubicBezTo>
                  <a:pt x="3991035" y="1170773"/>
                  <a:pt x="3837533" y="1176875"/>
                  <a:pt x="3837533" y="1176875"/>
                </a:cubicBezTo>
              </a:path>
              <a:path w="4144536" h="1757137" fill="none" stroke="0" extrusionOk="0">
                <a:moveTo>
                  <a:pt x="0" y="1690593"/>
                </a:moveTo>
                <a:cubicBezTo>
                  <a:pt x="1778958" y="1948486"/>
                  <a:pt x="1852814" y="1410107"/>
                  <a:pt x="3567946" y="1466070"/>
                </a:cubicBezTo>
                <a:cubicBezTo>
                  <a:pt x="3560377" y="1403971"/>
                  <a:pt x="3571878" y="1396034"/>
                  <a:pt x="3567946" y="1330217"/>
                </a:cubicBezTo>
                <a:cubicBezTo>
                  <a:pt x="3554471" y="1337366"/>
                  <a:pt x="3680211" y="1316352"/>
                  <a:pt x="3837533" y="1322082"/>
                </a:cubicBezTo>
                <a:cubicBezTo>
                  <a:pt x="3827779" y="1301761"/>
                  <a:pt x="3850246" y="1211591"/>
                  <a:pt x="3837533" y="1176875"/>
                </a:cubicBezTo>
                <a:cubicBezTo>
                  <a:pt x="3829000" y="1168858"/>
                  <a:pt x="3994155" y="1186052"/>
                  <a:pt x="4144536" y="1170773"/>
                </a:cubicBezTo>
                <a:cubicBezTo>
                  <a:pt x="4228146" y="1040279"/>
                  <a:pt x="4141518" y="232425"/>
                  <a:pt x="4144536" y="0"/>
                </a:cubicBezTo>
                <a:cubicBezTo>
                  <a:pt x="2987435" y="-49604"/>
                  <a:pt x="1335534" y="133111"/>
                  <a:pt x="570257" y="0"/>
                </a:cubicBezTo>
                <a:cubicBezTo>
                  <a:pt x="578057" y="22231"/>
                  <a:pt x="576167" y="82308"/>
                  <a:pt x="570257" y="147648"/>
                </a:cubicBezTo>
                <a:cubicBezTo>
                  <a:pt x="518590" y="143781"/>
                  <a:pt x="343758" y="124672"/>
                  <a:pt x="293955" y="147648"/>
                </a:cubicBezTo>
                <a:cubicBezTo>
                  <a:pt x="293312" y="190844"/>
                  <a:pt x="300644" y="275649"/>
                  <a:pt x="293955" y="298957"/>
                </a:cubicBezTo>
                <a:cubicBezTo>
                  <a:pt x="212696" y="319685"/>
                  <a:pt x="101615" y="289727"/>
                  <a:pt x="0" y="298957"/>
                </a:cubicBezTo>
                <a:cubicBezTo>
                  <a:pt x="114654" y="541097"/>
                  <a:pt x="119066" y="1481543"/>
                  <a:pt x="0" y="1690593"/>
                </a:cubicBezTo>
                <a:close/>
              </a:path>
              <a:path w="4144536" h="1757137" fill="none" stroke="0" extrusionOk="0">
                <a:moveTo>
                  <a:pt x="0" y="298957"/>
                </a:moveTo>
                <a:cubicBezTo>
                  <a:pt x="1685308" y="370298"/>
                  <a:pt x="2223547" y="178794"/>
                  <a:pt x="3567946" y="298957"/>
                </a:cubicBezTo>
                <a:cubicBezTo>
                  <a:pt x="3640476" y="668922"/>
                  <a:pt x="3666569" y="1030638"/>
                  <a:pt x="3567946" y="1466070"/>
                </a:cubicBezTo>
                <a:cubicBezTo>
                  <a:pt x="1719783" y="1471983"/>
                  <a:pt x="1783556" y="1999928"/>
                  <a:pt x="0" y="1690593"/>
                </a:cubicBezTo>
                <a:cubicBezTo>
                  <a:pt x="-51214" y="1061198"/>
                  <a:pt x="-99796" y="777747"/>
                  <a:pt x="0" y="298957"/>
                </a:cubicBezTo>
                <a:close/>
                <a:moveTo>
                  <a:pt x="293955" y="298957"/>
                </a:moveTo>
                <a:cubicBezTo>
                  <a:pt x="297836" y="269459"/>
                  <a:pt x="302222" y="173265"/>
                  <a:pt x="293955" y="147648"/>
                </a:cubicBezTo>
                <a:cubicBezTo>
                  <a:pt x="1261047" y="203366"/>
                  <a:pt x="2401956" y="185358"/>
                  <a:pt x="3837533" y="147648"/>
                </a:cubicBezTo>
                <a:cubicBezTo>
                  <a:pt x="3743081" y="561152"/>
                  <a:pt x="3755639" y="808913"/>
                  <a:pt x="3837533" y="1322082"/>
                </a:cubicBezTo>
                <a:cubicBezTo>
                  <a:pt x="3702835" y="1322082"/>
                  <a:pt x="3567947" y="1330216"/>
                  <a:pt x="3567946" y="1330217"/>
                </a:cubicBezTo>
                <a:moveTo>
                  <a:pt x="570257" y="147648"/>
                </a:moveTo>
                <a:cubicBezTo>
                  <a:pt x="571877" y="107504"/>
                  <a:pt x="568576" y="31915"/>
                  <a:pt x="570257" y="0"/>
                </a:cubicBezTo>
                <a:cubicBezTo>
                  <a:pt x="1218782" y="29697"/>
                  <a:pt x="3776161" y="-55102"/>
                  <a:pt x="4144536" y="0"/>
                </a:cubicBezTo>
                <a:cubicBezTo>
                  <a:pt x="4202461" y="273560"/>
                  <a:pt x="4097379" y="771753"/>
                  <a:pt x="4144536" y="1170773"/>
                </a:cubicBezTo>
                <a:cubicBezTo>
                  <a:pt x="3991034" y="1170773"/>
                  <a:pt x="3837533" y="1176875"/>
                  <a:pt x="3837533" y="1176875"/>
                </a:cubicBezTo>
              </a:path>
            </a:pathLst>
          </a:custGeom>
          <a:solidFill>
            <a:srgbClr val="B5E7C6"/>
          </a:soli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65706051">
                  <a:prstGeom prst="flowChartMultidocumen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Noteworthy Light" panose="02000400000000000000" pitchFamily="2" charset="77"/>
                <a:ea typeface="Noteworthy Light" panose="02000400000000000000" pitchFamily="2" charset="77"/>
                <a:cs typeface="Arial"/>
                <a:sym typeface="Arial"/>
              </a:rPr>
              <a:t>100% positiv: Gemeinschaft mit anderen Kindern, </a:t>
            </a:r>
            <a:r>
              <a:rPr lang="de-DE" dirty="0" err="1">
                <a:solidFill>
                  <a:schemeClr val="tx1"/>
                </a:solidFill>
                <a:latin typeface="Noteworthy Light" panose="02000400000000000000" pitchFamily="2" charset="77"/>
                <a:ea typeface="Noteworthy Light" panose="02000400000000000000" pitchFamily="2" charset="77"/>
                <a:cs typeface="Arial"/>
                <a:sym typeface="Arial"/>
              </a:rPr>
              <a:t>Einüben</a:t>
            </a:r>
            <a:r>
              <a:rPr lang="de-DE" dirty="0">
                <a:solidFill>
                  <a:schemeClr val="tx1"/>
                </a:solidFill>
                <a:latin typeface="Noteworthy Light" panose="02000400000000000000" pitchFamily="2" charset="77"/>
                <a:ea typeface="Noteworthy Light" panose="02000400000000000000" pitchFamily="2" charset="77"/>
                <a:cs typeface="Arial"/>
                <a:sym typeface="Arial"/>
              </a:rPr>
              <a:t> von Unterrichtsmethoden &amp; </a:t>
            </a:r>
            <a:r>
              <a:rPr lang="de-DE" dirty="0" err="1">
                <a:solidFill>
                  <a:schemeClr val="tx1"/>
                </a:solidFill>
                <a:latin typeface="Noteworthy Light" panose="02000400000000000000" pitchFamily="2" charset="77"/>
                <a:ea typeface="Noteworthy Light" panose="02000400000000000000" pitchFamily="2" charset="77"/>
                <a:cs typeface="Arial"/>
                <a:sym typeface="Arial"/>
              </a:rPr>
              <a:t>Atmosphäre</a:t>
            </a:r>
            <a:r>
              <a:rPr lang="de-DE" dirty="0">
                <a:solidFill>
                  <a:schemeClr val="tx1"/>
                </a:solidFill>
                <a:latin typeface="Noteworthy Light" panose="02000400000000000000" pitchFamily="2" charset="77"/>
                <a:ea typeface="Noteworthy Light" panose="02000400000000000000" pitchFamily="2" charset="77"/>
                <a:cs typeface="Arial"/>
                <a:sym typeface="Arial"/>
              </a:rPr>
              <a:t>/Stimmung </a:t>
            </a:r>
          </a:p>
          <a:p>
            <a:pPr algn="ctr"/>
            <a:endParaRPr lang="de-DE" dirty="0"/>
          </a:p>
        </p:txBody>
      </p:sp>
      <p:sp>
        <p:nvSpPr>
          <p:cNvPr id="6" name="Mehrere Dokumente 5">
            <a:extLst>
              <a:ext uri="{FF2B5EF4-FFF2-40B4-BE49-F238E27FC236}">
                <a16:creationId xmlns:a16="http://schemas.microsoft.com/office/drawing/2014/main" id="{F8C2E4B8-BC33-F415-3085-21DC437C60D5}"/>
              </a:ext>
            </a:extLst>
          </p:cNvPr>
          <p:cNvSpPr/>
          <p:nvPr/>
        </p:nvSpPr>
        <p:spPr>
          <a:xfrm rot="21033048">
            <a:off x="312819" y="2643000"/>
            <a:ext cx="4320193" cy="1796000"/>
          </a:xfrm>
          <a:custGeom>
            <a:avLst/>
            <a:gdLst>
              <a:gd name="connsiteX0" fmla="*/ 0 w 4320193"/>
              <a:gd name="connsiteY0" fmla="*/ 1727984 h 1796000"/>
              <a:gd name="connsiteX1" fmla="*/ 3719166 w 4320193"/>
              <a:gd name="connsiteY1" fmla="*/ 1498495 h 1796000"/>
              <a:gd name="connsiteX2" fmla="*/ 3719166 w 4320193"/>
              <a:gd name="connsiteY2" fmla="*/ 305569 h 1796000"/>
              <a:gd name="connsiteX3" fmla="*/ 0 w 4320193"/>
              <a:gd name="connsiteY3" fmla="*/ 305569 h 1796000"/>
              <a:gd name="connsiteX4" fmla="*/ 0 w 4320193"/>
              <a:gd name="connsiteY4" fmla="*/ 1727984 h 1796000"/>
              <a:gd name="connsiteX5" fmla="*/ 306413 w 4320193"/>
              <a:gd name="connsiteY5" fmla="*/ 305569 h 1796000"/>
              <a:gd name="connsiteX6" fmla="*/ 306413 w 4320193"/>
              <a:gd name="connsiteY6" fmla="*/ 150913 h 1796000"/>
              <a:gd name="connsiteX7" fmla="*/ 4000178 w 4320193"/>
              <a:gd name="connsiteY7" fmla="*/ 150913 h 1796000"/>
              <a:gd name="connsiteX8" fmla="*/ 4000178 w 4320193"/>
              <a:gd name="connsiteY8" fmla="*/ 1351323 h 1796000"/>
              <a:gd name="connsiteX9" fmla="*/ 3719166 w 4320193"/>
              <a:gd name="connsiteY9" fmla="*/ 1359638 h 1796000"/>
              <a:gd name="connsiteX10" fmla="*/ 3719166 w 4320193"/>
              <a:gd name="connsiteY10" fmla="*/ 305569 h 1796000"/>
              <a:gd name="connsiteX11" fmla="*/ 306413 w 4320193"/>
              <a:gd name="connsiteY11" fmla="*/ 305569 h 1796000"/>
              <a:gd name="connsiteX12" fmla="*/ 594426 w 4320193"/>
              <a:gd name="connsiteY12" fmla="*/ 150913 h 1796000"/>
              <a:gd name="connsiteX13" fmla="*/ 594426 w 4320193"/>
              <a:gd name="connsiteY13" fmla="*/ 0 h 1796000"/>
              <a:gd name="connsiteX14" fmla="*/ 4320193 w 4320193"/>
              <a:gd name="connsiteY14" fmla="*/ 0 h 1796000"/>
              <a:gd name="connsiteX15" fmla="*/ 4320193 w 4320193"/>
              <a:gd name="connsiteY15" fmla="*/ 1196668 h 1796000"/>
              <a:gd name="connsiteX16" fmla="*/ 4000178 w 4320193"/>
              <a:gd name="connsiteY16" fmla="*/ 1202904 h 1796000"/>
              <a:gd name="connsiteX17" fmla="*/ 4000178 w 4320193"/>
              <a:gd name="connsiteY17" fmla="*/ 150913 h 1796000"/>
              <a:gd name="connsiteX18" fmla="*/ 594426 w 4320193"/>
              <a:gd name="connsiteY18" fmla="*/ 150913 h 1796000"/>
              <a:gd name="connsiteX0" fmla="*/ 0 w 4320193"/>
              <a:gd name="connsiteY0" fmla="*/ 305569 h 1796000"/>
              <a:gd name="connsiteX1" fmla="*/ 3719166 w 4320193"/>
              <a:gd name="connsiteY1" fmla="*/ 305569 h 1796000"/>
              <a:gd name="connsiteX2" fmla="*/ 3719166 w 4320193"/>
              <a:gd name="connsiteY2" fmla="*/ 1498495 h 1796000"/>
              <a:gd name="connsiteX3" fmla="*/ 0 w 4320193"/>
              <a:gd name="connsiteY3" fmla="*/ 1727984 h 1796000"/>
              <a:gd name="connsiteX4" fmla="*/ 0 w 4320193"/>
              <a:gd name="connsiteY4" fmla="*/ 305569 h 1796000"/>
              <a:gd name="connsiteX5" fmla="*/ 306413 w 4320193"/>
              <a:gd name="connsiteY5" fmla="*/ 305569 h 1796000"/>
              <a:gd name="connsiteX6" fmla="*/ 306413 w 4320193"/>
              <a:gd name="connsiteY6" fmla="*/ 150913 h 1796000"/>
              <a:gd name="connsiteX7" fmla="*/ 4000178 w 4320193"/>
              <a:gd name="connsiteY7" fmla="*/ 150913 h 1796000"/>
              <a:gd name="connsiteX8" fmla="*/ 4000178 w 4320193"/>
              <a:gd name="connsiteY8" fmla="*/ 1351323 h 1796000"/>
              <a:gd name="connsiteX9" fmla="*/ 3719166 w 4320193"/>
              <a:gd name="connsiteY9" fmla="*/ 1359638 h 1796000"/>
              <a:gd name="connsiteX10" fmla="*/ 594426 w 4320193"/>
              <a:gd name="connsiteY10" fmla="*/ 150913 h 1796000"/>
              <a:gd name="connsiteX11" fmla="*/ 594426 w 4320193"/>
              <a:gd name="connsiteY11" fmla="*/ 0 h 1796000"/>
              <a:gd name="connsiteX12" fmla="*/ 4320193 w 4320193"/>
              <a:gd name="connsiteY12" fmla="*/ 0 h 1796000"/>
              <a:gd name="connsiteX13" fmla="*/ 4320193 w 4320193"/>
              <a:gd name="connsiteY13" fmla="*/ 1196668 h 1796000"/>
              <a:gd name="connsiteX14" fmla="*/ 4000178 w 4320193"/>
              <a:gd name="connsiteY14" fmla="*/ 1202904 h 1796000"/>
              <a:gd name="connsiteX0" fmla="*/ 0 w 4320193"/>
              <a:gd name="connsiteY0" fmla="*/ 1727984 h 1796000"/>
              <a:gd name="connsiteX1" fmla="*/ 3719166 w 4320193"/>
              <a:gd name="connsiteY1" fmla="*/ 1498495 h 1796000"/>
              <a:gd name="connsiteX2" fmla="*/ 3719166 w 4320193"/>
              <a:gd name="connsiteY2" fmla="*/ 1359638 h 1796000"/>
              <a:gd name="connsiteX3" fmla="*/ 4000178 w 4320193"/>
              <a:gd name="connsiteY3" fmla="*/ 1351323 h 1796000"/>
              <a:gd name="connsiteX4" fmla="*/ 4000178 w 4320193"/>
              <a:gd name="connsiteY4" fmla="*/ 1202904 h 1796000"/>
              <a:gd name="connsiteX5" fmla="*/ 4320193 w 4320193"/>
              <a:gd name="connsiteY5" fmla="*/ 1196668 h 1796000"/>
              <a:gd name="connsiteX6" fmla="*/ 4320193 w 4320193"/>
              <a:gd name="connsiteY6" fmla="*/ 0 h 1796000"/>
              <a:gd name="connsiteX7" fmla="*/ 594426 w 4320193"/>
              <a:gd name="connsiteY7" fmla="*/ 0 h 1796000"/>
              <a:gd name="connsiteX8" fmla="*/ 594426 w 4320193"/>
              <a:gd name="connsiteY8" fmla="*/ 150913 h 1796000"/>
              <a:gd name="connsiteX9" fmla="*/ 306413 w 4320193"/>
              <a:gd name="connsiteY9" fmla="*/ 150913 h 1796000"/>
              <a:gd name="connsiteX10" fmla="*/ 306413 w 4320193"/>
              <a:gd name="connsiteY10" fmla="*/ 305569 h 1796000"/>
              <a:gd name="connsiteX11" fmla="*/ 0 w 4320193"/>
              <a:gd name="connsiteY11" fmla="*/ 305569 h 1796000"/>
              <a:gd name="connsiteX12" fmla="*/ 0 w 4320193"/>
              <a:gd name="connsiteY12" fmla="*/ 1727984 h 17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20193" h="1796000" stroke="0" extrusionOk="0">
                <a:moveTo>
                  <a:pt x="0" y="1727984"/>
                </a:moveTo>
                <a:cubicBezTo>
                  <a:pt x="1834887" y="2001416"/>
                  <a:pt x="1781286" y="1521395"/>
                  <a:pt x="3719166" y="1498495"/>
                </a:cubicBezTo>
                <a:cubicBezTo>
                  <a:pt x="3778194" y="1111225"/>
                  <a:pt x="3768855" y="472200"/>
                  <a:pt x="3719166" y="305569"/>
                </a:cubicBezTo>
                <a:cubicBezTo>
                  <a:pt x="3064073" y="390527"/>
                  <a:pt x="553660" y="198079"/>
                  <a:pt x="0" y="305569"/>
                </a:cubicBezTo>
                <a:cubicBezTo>
                  <a:pt x="-18385" y="516564"/>
                  <a:pt x="8240" y="1573091"/>
                  <a:pt x="0" y="1727984"/>
                </a:cubicBezTo>
                <a:close/>
                <a:moveTo>
                  <a:pt x="306413" y="305569"/>
                </a:moveTo>
                <a:cubicBezTo>
                  <a:pt x="319746" y="233043"/>
                  <a:pt x="297842" y="182465"/>
                  <a:pt x="306413" y="150913"/>
                </a:cubicBezTo>
                <a:cubicBezTo>
                  <a:pt x="1940906" y="219828"/>
                  <a:pt x="2476570" y="290269"/>
                  <a:pt x="4000178" y="150913"/>
                </a:cubicBezTo>
                <a:cubicBezTo>
                  <a:pt x="4004209" y="512073"/>
                  <a:pt x="3908650" y="1000105"/>
                  <a:pt x="4000178" y="1351323"/>
                </a:cubicBezTo>
                <a:cubicBezTo>
                  <a:pt x="3859771" y="1351323"/>
                  <a:pt x="3719166" y="1359638"/>
                  <a:pt x="3719166" y="1359638"/>
                </a:cubicBezTo>
                <a:cubicBezTo>
                  <a:pt x="3802677" y="867389"/>
                  <a:pt x="3813417" y="722729"/>
                  <a:pt x="3719166" y="305569"/>
                </a:cubicBezTo>
                <a:cubicBezTo>
                  <a:pt x="3153325" y="420938"/>
                  <a:pt x="815351" y="310185"/>
                  <a:pt x="306413" y="305569"/>
                </a:cubicBezTo>
                <a:close/>
                <a:moveTo>
                  <a:pt x="594426" y="150913"/>
                </a:moveTo>
                <a:cubicBezTo>
                  <a:pt x="585585" y="80870"/>
                  <a:pt x="581037" y="68538"/>
                  <a:pt x="594426" y="0"/>
                </a:cubicBezTo>
                <a:cubicBezTo>
                  <a:pt x="2046150" y="-160406"/>
                  <a:pt x="3650370" y="-7975"/>
                  <a:pt x="4320193" y="0"/>
                </a:cubicBezTo>
                <a:cubicBezTo>
                  <a:pt x="4393224" y="446669"/>
                  <a:pt x="4292622" y="663185"/>
                  <a:pt x="4320193" y="1196668"/>
                </a:cubicBezTo>
                <a:cubicBezTo>
                  <a:pt x="4160185" y="1196667"/>
                  <a:pt x="4000178" y="1202904"/>
                  <a:pt x="4000178" y="1202904"/>
                </a:cubicBezTo>
                <a:cubicBezTo>
                  <a:pt x="3929797" y="749298"/>
                  <a:pt x="3942403" y="591896"/>
                  <a:pt x="4000178" y="150913"/>
                </a:cubicBezTo>
                <a:cubicBezTo>
                  <a:pt x="2407319" y="237492"/>
                  <a:pt x="1979095" y="166838"/>
                  <a:pt x="594426" y="150913"/>
                </a:cubicBezTo>
                <a:close/>
              </a:path>
              <a:path w="4320193" h="1796000" fill="none" extrusionOk="0">
                <a:moveTo>
                  <a:pt x="0" y="305569"/>
                </a:moveTo>
                <a:cubicBezTo>
                  <a:pt x="1818659" y="168096"/>
                  <a:pt x="1964980" y="430406"/>
                  <a:pt x="3719166" y="305569"/>
                </a:cubicBezTo>
                <a:cubicBezTo>
                  <a:pt x="3750075" y="493392"/>
                  <a:pt x="3808378" y="1106440"/>
                  <a:pt x="3719166" y="1498495"/>
                </a:cubicBezTo>
                <a:cubicBezTo>
                  <a:pt x="1844087" y="1459849"/>
                  <a:pt x="1879748" y="1912227"/>
                  <a:pt x="0" y="1727984"/>
                </a:cubicBezTo>
                <a:cubicBezTo>
                  <a:pt x="91614" y="1384600"/>
                  <a:pt x="-86330" y="619876"/>
                  <a:pt x="0" y="305569"/>
                </a:cubicBezTo>
                <a:close/>
                <a:moveTo>
                  <a:pt x="306413" y="305569"/>
                </a:moveTo>
                <a:cubicBezTo>
                  <a:pt x="303391" y="270889"/>
                  <a:pt x="318980" y="198056"/>
                  <a:pt x="306413" y="150913"/>
                </a:cubicBezTo>
                <a:cubicBezTo>
                  <a:pt x="1504971" y="291764"/>
                  <a:pt x="3457187" y="276915"/>
                  <a:pt x="4000178" y="150913"/>
                </a:cubicBezTo>
                <a:cubicBezTo>
                  <a:pt x="3987841" y="519379"/>
                  <a:pt x="3904966" y="1087028"/>
                  <a:pt x="4000178" y="1351323"/>
                </a:cubicBezTo>
                <a:cubicBezTo>
                  <a:pt x="3859772" y="1351323"/>
                  <a:pt x="3719166" y="1359638"/>
                  <a:pt x="3719166" y="1359638"/>
                </a:cubicBezTo>
                <a:moveTo>
                  <a:pt x="594426" y="150913"/>
                </a:moveTo>
                <a:cubicBezTo>
                  <a:pt x="607819" y="112922"/>
                  <a:pt x="583849" y="57784"/>
                  <a:pt x="594426" y="0"/>
                </a:cubicBezTo>
                <a:cubicBezTo>
                  <a:pt x="1710513" y="-54585"/>
                  <a:pt x="2562621" y="-156138"/>
                  <a:pt x="4320193" y="0"/>
                </a:cubicBezTo>
                <a:cubicBezTo>
                  <a:pt x="4268490" y="461062"/>
                  <a:pt x="4338649" y="912082"/>
                  <a:pt x="4320193" y="1196668"/>
                </a:cubicBezTo>
                <a:cubicBezTo>
                  <a:pt x="4160186" y="1196668"/>
                  <a:pt x="4000178" y="1202904"/>
                  <a:pt x="4000178" y="1202904"/>
                </a:cubicBezTo>
              </a:path>
              <a:path w="4320193" h="1796000" fill="none" stroke="0" extrusionOk="0">
                <a:moveTo>
                  <a:pt x="0" y="1727984"/>
                </a:moveTo>
                <a:cubicBezTo>
                  <a:pt x="1852468" y="2004577"/>
                  <a:pt x="1871604" y="1488791"/>
                  <a:pt x="3719166" y="1498495"/>
                </a:cubicBezTo>
                <a:cubicBezTo>
                  <a:pt x="3712118" y="1433465"/>
                  <a:pt x="3731581" y="1403403"/>
                  <a:pt x="3719166" y="1359638"/>
                </a:cubicBezTo>
                <a:cubicBezTo>
                  <a:pt x="3694768" y="1372582"/>
                  <a:pt x="3838049" y="1345821"/>
                  <a:pt x="4000178" y="1351323"/>
                </a:cubicBezTo>
                <a:cubicBezTo>
                  <a:pt x="3997333" y="1307155"/>
                  <a:pt x="4000976" y="1274556"/>
                  <a:pt x="4000178" y="1202904"/>
                </a:cubicBezTo>
                <a:cubicBezTo>
                  <a:pt x="3986022" y="1189604"/>
                  <a:pt x="4162241" y="1206731"/>
                  <a:pt x="4320193" y="1196668"/>
                </a:cubicBezTo>
                <a:cubicBezTo>
                  <a:pt x="4401631" y="681965"/>
                  <a:pt x="4379067" y="373968"/>
                  <a:pt x="4320193" y="0"/>
                </a:cubicBezTo>
                <a:cubicBezTo>
                  <a:pt x="3214037" y="-49604"/>
                  <a:pt x="1774933" y="133111"/>
                  <a:pt x="594426" y="0"/>
                </a:cubicBezTo>
                <a:cubicBezTo>
                  <a:pt x="591163" y="56507"/>
                  <a:pt x="605944" y="80441"/>
                  <a:pt x="594426" y="150913"/>
                </a:cubicBezTo>
                <a:cubicBezTo>
                  <a:pt x="532748" y="131484"/>
                  <a:pt x="435931" y="140000"/>
                  <a:pt x="306413" y="150913"/>
                </a:cubicBezTo>
                <a:cubicBezTo>
                  <a:pt x="315584" y="213863"/>
                  <a:pt x="302143" y="259699"/>
                  <a:pt x="306413" y="305569"/>
                </a:cubicBezTo>
                <a:cubicBezTo>
                  <a:pt x="246244" y="318556"/>
                  <a:pt x="63204" y="317804"/>
                  <a:pt x="0" y="305569"/>
                </a:cubicBezTo>
                <a:cubicBezTo>
                  <a:pt x="43763" y="510480"/>
                  <a:pt x="89087" y="1229788"/>
                  <a:pt x="0" y="1727984"/>
                </a:cubicBezTo>
                <a:close/>
              </a:path>
              <a:path w="4320193" h="1796000" fill="none" stroke="0" extrusionOk="0">
                <a:moveTo>
                  <a:pt x="0" y="305569"/>
                </a:moveTo>
                <a:cubicBezTo>
                  <a:pt x="1843866" y="376910"/>
                  <a:pt x="2968427" y="185406"/>
                  <a:pt x="3719166" y="305569"/>
                </a:cubicBezTo>
                <a:cubicBezTo>
                  <a:pt x="3718084" y="767334"/>
                  <a:pt x="3642919" y="1245532"/>
                  <a:pt x="3719166" y="1498495"/>
                </a:cubicBezTo>
                <a:cubicBezTo>
                  <a:pt x="1845922" y="1499761"/>
                  <a:pt x="1859328" y="2016245"/>
                  <a:pt x="0" y="1727984"/>
                </a:cubicBezTo>
                <a:cubicBezTo>
                  <a:pt x="-25903" y="1371902"/>
                  <a:pt x="73919" y="727272"/>
                  <a:pt x="0" y="305569"/>
                </a:cubicBezTo>
                <a:close/>
                <a:moveTo>
                  <a:pt x="306413" y="305569"/>
                </a:moveTo>
                <a:cubicBezTo>
                  <a:pt x="308265" y="265818"/>
                  <a:pt x="293897" y="176626"/>
                  <a:pt x="306413" y="150913"/>
                </a:cubicBezTo>
                <a:cubicBezTo>
                  <a:pt x="1529562" y="206631"/>
                  <a:pt x="3549204" y="188623"/>
                  <a:pt x="4000178" y="150913"/>
                </a:cubicBezTo>
                <a:cubicBezTo>
                  <a:pt x="3894997" y="357425"/>
                  <a:pt x="3979614" y="807877"/>
                  <a:pt x="4000178" y="1351323"/>
                </a:cubicBezTo>
                <a:cubicBezTo>
                  <a:pt x="3859772" y="1351323"/>
                  <a:pt x="3719167" y="1359637"/>
                  <a:pt x="3719166" y="1359638"/>
                </a:cubicBezTo>
                <a:moveTo>
                  <a:pt x="594426" y="150913"/>
                </a:moveTo>
                <a:cubicBezTo>
                  <a:pt x="607598" y="126710"/>
                  <a:pt x="594149" y="50686"/>
                  <a:pt x="594426" y="0"/>
                </a:cubicBezTo>
                <a:cubicBezTo>
                  <a:pt x="2348570" y="29697"/>
                  <a:pt x="3225746" y="-55102"/>
                  <a:pt x="4320193" y="0"/>
                </a:cubicBezTo>
                <a:cubicBezTo>
                  <a:pt x="4377895" y="267550"/>
                  <a:pt x="4379640" y="1042225"/>
                  <a:pt x="4320193" y="1196668"/>
                </a:cubicBezTo>
                <a:cubicBezTo>
                  <a:pt x="4160185" y="1196668"/>
                  <a:pt x="4000178" y="1202904"/>
                  <a:pt x="4000178" y="1202904"/>
                </a:cubicBezTo>
              </a:path>
            </a:pathLst>
          </a:custGeom>
          <a:solidFill>
            <a:srgbClr val="B5E7C6"/>
          </a:soli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65706051">
                  <a:prstGeom prst="flowChartMultidocumen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chemeClr val="tx1"/>
                </a:solidFill>
                <a:latin typeface="Noteworthy Light" panose="02000400000000000000" pitchFamily="2" charset="77"/>
                <a:ea typeface="Noteworthy Light" panose="02000400000000000000" pitchFamily="2" charset="77"/>
                <a:cs typeface="Arial"/>
                <a:sym typeface="Arial"/>
              </a:rPr>
              <a:t>&gt; 90% positiv: Unterrichtsinhalte, </a:t>
            </a:r>
            <a:r>
              <a:rPr lang="de-DE" sz="2000" dirty="0" err="1">
                <a:solidFill>
                  <a:schemeClr val="tx1"/>
                </a:solidFill>
                <a:latin typeface="Noteworthy Light" panose="02000400000000000000" pitchFamily="2" charset="77"/>
                <a:ea typeface="Noteworthy Light" panose="02000400000000000000" pitchFamily="2" charset="77"/>
                <a:cs typeface="Arial"/>
                <a:sym typeface="Arial"/>
              </a:rPr>
              <a:t>Größe</a:t>
            </a:r>
            <a:r>
              <a:rPr lang="de-DE" sz="2000" dirty="0">
                <a:solidFill>
                  <a:schemeClr val="tx1"/>
                </a:solidFill>
                <a:latin typeface="Noteworthy Light" panose="02000400000000000000" pitchFamily="2" charset="77"/>
                <a:ea typeface="Noteworthy Light" panose="02000400000000000000" pitchFamily="2" charset="77"/>
                <a:cs typeface="Arial"/>
                <a:sym typeface="Arial"/>
              </a:rPr>
              <a:t> der Gruppen &amp; </a:t>
            </a:r>
            <a:r>
              <a:rPr lang="de-DE" sz="2000" dirty="0" err="1">
                <a:solidFill>
                  <a:schemeClr val="tx1"/>
                </a:solidFill>
                <a:latin typeface="Noteworthy Light" panose="02000400000000000000" pitchFamily="2" charset="77"/>
                <a:ea typeface="Noteworthy Light" panose="02000400000000000000" pitchFamily="2" charset="77"/>
                <a:cs typeface="Arial"/>
                <a:sym typeface="Arial"/>
              </a:rPr>
              <a:t>zusätzliches</a:t>
            </a:r>
            <a:r>
              <a:rPr lang="de-DE" sz="2000" dirty="0">
                <a:solidFill>
                  <a:schemeClr val="tx1"/>
                </a:solidFill>
                <a:latin typeface="Noteworthy Light" panose="02000400000000000000" pitchFamily="2" charset="77"/>
                <a:ea typeface="Noteworthy Light" panose="02000400000000000000" pitchFamily="2" charset="77"/>
                <a:cs typeface="Arial"/>
                <a:sym typeface="Arial"/>
              </a:rPr>
              <a:t> Freizeitprogramm</a:t>
            </a:r>
          </a:p>
          <a:p>
            <a:pPr algn="ctr"/>
            <a:endParaRPr lang="de-DE" sz="2000" dirty="0">
              <a:solidFill>
                <a:schemeClr val="tx1"/>
              </a:solidFill>
              <a:latin typeface="Noteworthy Light" panose="02000400000000000000" pitchFamily="2" charset="77"/>
              <a:ea typeface="Noteworthy Light" panose="02000400000000000000" pitchFamily="2" charset="77"/>
            </a:endParaRPr>
          </a:p>
        </p:txBody>
      </p:sp>
      <p:sp>
        <p:nvSpPr>
          <p:cNvPr id="7" name="Mehrere Dokumente 6">
            <a:extLst>
              <a:ext uri="{FF2B5EF4-FFF2-40B4-BE49-F238E27FC236}">
                <a16:creationId xmlns:a16="http://schemas.microsoft.com/office/drawing/2014/main" id="{81149CDC-CA85-2F30-9E1F-6DAECB4F77F4}"/>
              </a:ext>
            </a:extLst>
          </p:cNvPr>
          <p:cNvSpPr/>
          <p:nvPr/>
        </p:nvSpPr>
        <p:spPr>
          <a:xfrm rot="21100036">
            <a:off x="431823" y="4564117"/>
            <a:ext cx="4320193" cy="1971619"/>
          </a:xfrm>
          <a:custGeom>
            <a:avLst/>
            <a:gdLst>
              <a:gd name="connsiteX0" fmla="*/ 0 w 4320193"/>
              <a:gd name="connsiteY0" fmla="*/ 1896953 h 1971619"/>
              <a:gd name="connsiteX1" fmla="*/ 3719166 w 4320193"/>
              <a:gd name="connsiteY1" fmla="*/ 1645023 h 1971619"/>
              <a:gd name="connsiteX2" fmla="*/ 3719166 w 4320193"/>
              <a:gd name="connsiteY2" fmla="*/ 335449 h 1971619"/>
              <a:gd name="connsiteX3" fmla="*/ 0 w 4320193"/>
              <a:gd name="connsiteY3" fmla="*/ 335449 h 1971619"/>
              <a:gd name="connsiteX4" fmla="*/ 0 w 4320193"/>
              <a:gd name="connsiteY4" fmla="*/ 1896953 h 1971619"/>
              <a:gd name="connsiteX5" fmla="*/ 306413 w 4320193"/>
              <a:gd name="connsiteY5" fmla="*/ 335449 h 1971619"/>
              <a:gd name="connsiteX6" fmla="*/ 306413 w 4320193"/>
              <a:gd name="connsiteY6" fmla="*/ 165670 h 1971619"/>
              <a:gd name="connsiteX7" fmla="*/ 4000178 w 4320193"/>
              <a:gd name="connsiteY7" fmla="*/ 165670 h 1971619"/>
              <a:gd name="connsiteX8" fmla="*/ 4000178 w 4320193"/>
              <a:gd name="connsiteY8" fmla="*/ 1483460 h 1971619"/>
              <a:gd name="connsiteX9" fmla="*/ 3719166 w 4320193"/>
              <a:gd name="connsiteY9" fmla="*/ 1492588 h 1971619"/>
              <a:gd name="connsiteX10" fmla="*/ 3719166 w 4320193"/>
              <a:gd name="connsiteY10" fmla="*/ 335449 h 1971619"/>
              <a:gd name="connsiteX11" fmla="*/ 306413 w 4320193"/>
              <a:gd name="connsiteY11" fmla="*/ 335449 h 1971619"/>
              <a:gd name="connsiteX12" fmla="*/ 594426 w 4320193"/>
              <a:gd name="connsiteY12" fmla="*/ 165670 h 1971619"/>
              <a:gd name="connsiteX13" fmla="*/ 594426 w 4320193"/>
              <a:gd name="connsiteY13" fmla="*/ 0 h 1971619"/>
              <a:gd name="connsiteX14" fmla="*/ 4320193 w 4320193"/>
              <a:gd name="connsiteY14" fmla="*/ 0 h 1971619"/>
              <a:gd name="connsiteX15" fmla="*/ 4320193 w 4320193"/>
              <a:gd name="connsiteY15" fmla="*/ 1313682 h 1971619"/>
              <a:gd name="connsiteX16" fmla="*/ 4000178 w 4320193"/>
              <a:gd name="connsiteY16" fmla="*/ 1320528 h 1971619"/>
              <a:gd name="connsiteX17" fmla="*/ 4000178 w 4320193"/>
              <a:gd name="connsiteY17" fmla="*/ 165670 h 1971619"/>
              <a:gd name="connsiteX18" fmla="*/ 594426 w 4320193"/>
              <a:gd name="connsiteY18" fmla="*/ 165670 h 1971619"/>
              <a:gd name="connsiteX0" fmla="*/ 0 w 4320193"/>
              <a:gd name="connsiteY0" fmla="*/ 335449 h 1971619"/>
              <a:gd name="connsiteX1" fmla="*/ 3719166 w 4320193"/>
              <a:gd name="connsiteY1" fmla="*/ 335449 h 1971619"/>
              <a:gd name="connsiteX2" fmla="*/ 3719166 w 4320193"/>
              <a:gd name="connsiteY2" fmla="*/ 1645023 h 1971619"/>
              <a:gd name="connsiteX3" fmla="*/ 0 w 4320193"/>
              <a:gd name="connsiteY3" fmla="*/ 1896953 h 1971619"/>
              <a:gd name="connsiteX4" fmla="*/ 0 w 4320193"/>
              <a:gd name="connsiteY4" fmla="*/ 335449 h 1971619"/>
              <a:gd name="connsiteX5" fmla="*/ 306413 w 4320193"/>
              <a:gd name="connsiteY5" fmla="*/ 335449 h 1971619"/>
              <a:gd name="connsiteX6" fmla="*/ 306413 w 4320193"/>
              <a:gd name="connsiteY6" fmla="*/ 165670 h 1971619"/>
              <a:gd name="connsiteX7" fmla="*/ 4000178 w 4320193"/>
              <a:gd name="connsiteY7" fmla="*/ 165670 h 1971619"/>
              <a:gd name="connsiteX8" fmla="*/ 4000178 w 4320193"/>
              <a:gd name="connsiteY8" fmla="*/ 1483460 h 1971619"/>
              <a:gd name="connsiteX9" fmla="*/ 3719166 w 4320193"/>
              <a:gd name="connsiteY9" fmla="*/ 1492588 h 1971619"/>
              <a:gd name="connsiteX10" fmla="*/ 594426 w 4320193"/>
              <a:gd name="connsiteY10" fmla="*/ 165670 h 1971619"/>
              <a:gd name="connsiteX11" fmla="*/ 594426 w 4320193"/>
              <a:gd name="connsiteY11" fmla="*/ 0 h 1971619"/>
              <a:gd name="connsiteX12" fmla="*/ 4320193 w 4320193"/>
              <a:gd name="connsiteY12" fmla="*/ 0 h 1971619"/>
              <a:gd name="connsiteX13" fmla="*/ 4320193 w 4320193"/>
              <a:gd name="connsiteY13" fmla="*/ 1313682 h 1971619"/>
              <a:gd name="connsiteX14" fmla="*/ 4000178 w 4320193"/>
              <a:gd name="connsiteY14" fmla="*/ 1320528 h 1971619"/>
              <a:gd name="connsiteX0" fmla="*/ 0 w 4320193"/>
              <a:gd name="connsiteY0" fmla="*/ 1896953 h 1971619"/>
              <a:gd name="connsiteX1" fmla="*/ 3719166 w 4320193"/>
              <a:gd name="connsiteY1" fmla="*/ 1645023 h 1971619"/>
              <a:gd name="connsiteX2" fmla="*/ 3719166 w 4320193"/>
              <a:gd name="connsiteY2" fmla="*/ 1492588 h 1971619"/>
              <a:gd name="connsiteX3" fmla="*/ 4000178 w 4320193"/>
              <a:gd name="connsiteY3" fmla="*/ 1483460 h 1971619"/>
              <a:gd name="connsiteX4" fmla="*/ 4000178 w 4320193"/>
              <a:gd name="connsiteY4" fmla="*/ 1320528 h 1971619"/>
              <a:gd name="connsiteX5" fmla="*/ 4320193 w 4320193"/>
              <a:gd name="connsiteY5" fmla="*/ 1313682 h 1971619"/>
              <a:gd name="connsiteX6" fmla="*/ 4320193 w 4320193"/>
              <a:gd name="connsiteY6" fmla="*/ 0 h 1971619"/>
              <a:gd name="connsiteX7" fmla="*/ 594426 w 4320193"/>
              <a:gd name="connsiteY7" fmla="*/ 0 h 1971619"/>
              <a:gd name="connsiteX8" fmla="*/ 594426 w 4320193"/>
              <a:gd name="connsiteY8" fmla="*/ 165670 h 1971619"/>
              <a:gd name="connsiteX9" fmla="*/ 306413 w 4320193"/>
              <a:gd name="connsiteY9" fmla="*/ 165670 h 1971619"/>
              <a:gd name="connsiteX10" fmla="*/ 306413 w 4320193"/>
              <a:gd name="connsiteY10" fmla="*/ 335449 h 1971619"/>
              <a:gd name="connsiteX11" fmla="*/ 0 w 4320193"/>
              <a:gd name="connsiteY11" fmla="*/ 335449 h 1971619"/>
              <a:gd name="connsiteX12" fmla="*/ 0 w 4320193"/>
              <a:gd name="connsiteY12" fmla="*/ 1896953 h 197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20193" h="1971619" stroke="0" extrusionOk="0">
                <a:moveTo>
                  <a:pt x="0" y="1896953"/>
                </a:moveTo>
                <a:cubicBezTo>
                  <a:pt x="1814783" y="2228453"/>
                  <a:pt x="1771169" y="1670879"/>
                  <a:pt x="3719166" y="1645023"/>
                </a:cubicBezTo>
                <a:cubicBezTo>
                  <a:pt x="3670053" y="1160760"/>
                  <a:pt x="3701367" y="500876"/>
                  <a:pt x="3719166" y="335449"/>
                </a:cubicBezTo>
                <a:cubicBezTo>
                  <a:pt x="3064073" y="420407"/>
                  <a:pt x="553660" y="227959"/>
                  <a:pt x="0" y="335449"/>
                </a:cubicBezTo>
                <a:cubicBezTo>
                  <a:pt x="-120838" y="689545"/>
                  <a:pt x="123247" y="1137820"/>
                  <a:pt x="0" y="1896953"/>
                </a:cubicBezTo>
                <a:close/>
                <a:moveTo>
                  <a:pt x="306413" y="335449"/>
                </a:moveTo>
                <a:cubicBezTo>
                  <a:pt x="307621" y="293206"/>
                  <a:pt x="319307" y="217340"/>
                  <a:pt x="306413" y="165670"/>
                </a:cubicBezTo>
                <a:cubicBezTo>
                  <a:pt x="1940906" y="234585"/>
                  <a:pt x="2476570" y="305026"/>
                  <a:pt x="4000178" y="165670"/>
                </a:cubicBezTo>
                <a:cubicBezTo>
                  <a:pt x="4096754" y="302101"/>
                  <a:pt x="4094959" y="1243311"/>
                  <a:pt x="4000178" y="1483460"/>
                </a:cubicBezTo>
                <a:cubicBezTo>
                  <a:pt x="3859771" y="1483460"/>
                  <a:pt x="3719166" y="1492588"/>
                  <a:pt x="3719166" y="1492588"/>
                </a:cubicBezTo>
                <a:cubicBezTo>
                  <a:pt x="3696323" y="1177475"/>
                  <a:pt x="3681428" y="587176"/>
                  <a:pt x="3719166" y="335449"/>
                </a:cubicBezTo>
                <a:cubicBezTo>
                  <a:pt x="3153325" y="450818"/>
                  <a:pt x="815351" y="340065"/>
                  <a:pt x="306413" y="335449"/>
                </a:cubicBezTo>
                <a:close/>
                <a:moveTo>
                  <a:pt x="594426" y="165670"/>
                </a:moveTo>
                <a:cubicBezTo>
                  <a:pt x="603026" y="110885"/>
                  <a:pt x="598348" y="58461"/>
                  <a:pt x="594426" y="0"/>
                </a:cubicBezTo>
                <a:cubicBezTo>
                  <a:pt x="2046150" y="-160406"/>
                  <a:pt x="3650370" y="-7975"/>
                  <a:pt x="4320193" y="0"/>
                </a:cubicBezTo>
                <a:cubicBezTo>
                  <a:pt x="4362024" y="463386"/>
                  <a:pt x="4286932" y="1089542"/>
                  <a:pt x="4320193" y="1313682"/>
                </a:cubicBezTo>
                <a:cubicBezTo>
                  <a:pt x="4160185" y="1313681"/>
                  <a:pt x="4000178" y="1320528"/>
                  <a:pt x="4000178" y="1320528"/>
                </a:cubicBezTo>
                <a:cubicBezTo>
                  <a:pt x="4008791" y="1186639"/>
                  <a:pt x="4076739" y="579686"/>
                  <a:pt x="4000178" y="165670"/>
                </a:cubicBezTo>
                <a:cubicBezTo>
                  <a:pt x="2407319" y="252249"/>
                  <a:pt x="1979095" y="181595"/>
                  <a:pt x="594426" y="165670"/>
                </a:cubicBezTo>
                <a:close/>
              </a:path>
              <a:path w="4320193" h="1971619" fill="none" extrusionOk="0">
                <a:moveTo>
                  <a:pt x="0" y="335449"/>
                </a:moveTo>
                <a:cubicBezTo>
                  <a:pt x="1818659" y="197976"/>
                  <a:pt x="1964980" y="460286"/>
                  <a:pt x="3719166" y="335449"/>
                </a:cubicBezTo>
                <a:cubicBezTo>
                  <a:pt x="3610760" y="502100"/>
                  <a:pt x="3770671" y="1019477"/>
                  <a:pt x="3719166" y="1645023"/>
                </a:cubicBezTo>
                <a:cubicBezTo>
                  <a:pt x="1843725" y="1605479"/>
                  <a:pt x="1880553" y="2101820"/>
                  <a:pt x="0" y="1896953"/>
                </a:cubicBezTo>
                <a:cubicBezTo>
                  <a:pt x="-80305" y="1400183"/>
                  <a:pt x="127666" y="605045"/>
                  <a:pt x="0" y="335449"/>
                </a:cubicBezTo>
                <a:close/>
                <a:moveTo>
                  <a:pt x="306413" y="335449"/>
                </a:moveTo>
                <a:cubicBezTo>
                  <a:pt x="297770" y="294117"/>
                  <a:pt x="299008" y="197864"/>
                  <a:pt x="306413" y="165670"/>
                </a:cubicBezTo>
                <a:cubicBezTo>
                  <a:pt x="1504971" y="306521"/>
                  <a:pt x="3457187" y="291672"/>
                  <a:pt x="4000178" y="165670"/>
                </a:cubicBezTo>
                <a:cubicBezTo>
                  <a:pt x="3915402" y="633887"/>
                  <a:pt x="4086490" y="1018106"/>
                  <a:pt x="4000178" y="1483460"/>
                </a:cubicBezTo>
                <a:cubicBezTo>
                  <a:pt x="3859772" y="1483460"/>
                  <a:pt x="3719166" y="1492588"/>
                  <a:pt x="3719166" y="1492588"/>
                </a:cubicBezTo>
                <a:moveTo>
                  <a:pt x="594426" y="165670"/>
                </a:moveTo>
                <a:cubicBezTo>
                  <a:pt x="605998" y="134392"/>
                  <a:pt x="580497" y="76517"/>
                  <a:pt x="594426" y="0"/>
                </a:cubicBezTo>
                <a:cubicBezTo>
                  <a:pt x="1710513" y="-54585"/>
                  <a:pt x="2562621" y="-156138"/>
                  <a:pt x="4320193" y="0"/>
                </a:cubicBezTo>
                <a:cubicBezTo>
                  <a:pt x="4231342" y="391543"/>
                  <a:pt x="4329105" y="842683"/>
                  <a:pt x="4320193" y="1313682"/>
                </a:cubicBezTo>
                <a:cubicBezTo>
                  <a:pt x="4160186" y="1313682"/>
                  <a:pt x="4000178" y="1320528"/>
                  <a:pt x="4000178" y="1320528"/>
                </a:cubicBezTo>
              </a:path>
              <a:path w="4320193" h="1971619" fill="none" stroke="0" extrusionOk="0">
                <a:moveTo>
                  <a:pt x="0" y="1896953"/>
                </a:moveTo>
                <a:cubicBezTo>
                  <a:pt x="1849509" y="2215300"/>
                  <a:pt x="1885359" y="1624121"/>
                  <a:pt x="3719166" y="1645023"/>
                </a:cubicBezTo>
                <a:cubicBezTo>
                  <a:pt x="3706640" y="1592863"/>
                  <a:pt x="3719804" y="1559630"/>
                  <a:pt x="3719166" y="1492588"/>
                </a:cubicBezTo>
                <a:cubicBezTo>
                  <a:pt x="3694768" y="1505532"/>
                  <a:pt x="3838049" y="1477958"/>
                  <a:pt x="4000178" y="1483460"/>
                </a:cubicBezTo>
                <a:cubicBezTo>
                  <a:pt x="3989871" y="1449064"/>
                  <a:pt x="3998933" y="1384537"/>
                  <a:pt x="4000178" y="1320528"/>
                </a:cubicBezTo>
                <a:cubicBezTo>
                  <a:pt x="3986022" y="1307228"/>
                  <a:pt x="4162241" y="1323745"/>
                  <a:pt x="4320193" y="1313682"/>
                </a:cubicBezTo>
                <a:cubicBezTo>
                  <a:pt x="4269565" y="789417"/>
                  <a:pt x="4417460" y="405894"/>
                  <a:pt x="4320193" y="0"/>
                </a:cubicBezTo>
                <a:cubicBezTo>
                  <a:pt x="3214037" y="-49604"/>
                  <a:pt x="1774933" y="133111"/>
                  <a:pt x="594426" y="0"/>
                </a:cubicBezTo>
                <a:cubicBezTo>
                  <a:pt x="606084" y="23377"/>
                  <a:pt x="586465" y="111356"/>
                  <a:pt x="594426" y="165670"/>
                </a:cubicBezTo>
                <a:cubicBezTo>
                  <a:pt x="532748" y="146241"/>
                  <a:pt x="435931" y="154757"/>
                  <a:pt x="306413" y="165670"/>
                </a:cubicBezTo>
                <a:cubicBezTo>
                  <a:pt x="309646" y="208861"/>
                  <a:pt x="305826" y="290573"/>
                  <a:pt x="306413" y="335449"/>
                </a:cubicBezTo>
                <a:cubicBezTo>
                  <a:pt x="246244" y="348436"/>
                  <a:pt x="63204" y="347684"/>
                  <a:pt x="0" y="335449"/>
                </a:cubicBezTo>
                <a:cubicBezTo>
                  <a:pt x="-75199" y="880085"/>
                  <a:pt x="-42887" y="1650474"/>
                  <a:pt x="0" y="1896953"/>
                </a:cubicBezTo>
                <a:close/>
              </a:path>
              <a:path w="4320193" h="1971619" fill="none" stroke="0" extrusionOk="0">
                <a:moveTo>
                  <a:pt x="0" y="335449"/>
                </a:moveTo>
                <a:cubicBezTo>
                  <a:pt x="1843866" y="406790"/>
                  <a:pt x="2968427" y="215286"/>
                  <a:pt x="3719166" y="335449"/>
                </a:cubicBezTo>
                <a:cubicBezTo>
                  <a:pt x="3617264" y="889918"/>
                  <a:pt x="3659642" y="1049480"/>
                  <a:pt x="3719166" y="1645023"/>
                </a:cubicBezTo>
                <a:cubicBezTo>
                  <a:pt x="1824660" y="1648245"/>
                  <a:pt x="1859524" y="2175224"/>
                  <a:pt x="0" y="1896953"/>
                </a:cubicBezTo>
                <a:cubicBezTo>
                  <a:pt x="-39500" y="1200508"/>
                  <a:pt x="-15046" y="1078797"/>
                  <a:pt x="0" y="335449"/>
                </a:cubicBezTo>
                <a:close/>
                <a:moveTo>
                  <a:pt x="306413" y="335449"/>
                </a:moveTo>
                <a:cubicBezTo>
                  <a:pt x="309332" y="286981"/>
                  <a:pt x="316123" y="242447"/>
                  <a:pt x="306413" y="165670"/>
                </a:cubicBezTo>
                <a:cubicBezTo>
                  <a:pt x="1529562" y="221388"/>
                  <a:pt x="3549204" y="203380"/>
                  <a:pt x="4000178" y="165670"/>
                </a:cubicBezTo>
                <a:cubicBezTo>
                  <a:pt x="3998124" y="774371"/>
                  <a:pt x="3903330" y="1172541"/>
                  <a:pt x="4000178" y="1483460"/>
                </a:cubicBezTo>
                <a:cubicBezTo>
                  <a:pt x="3859772" y="1483460"/>
                  <a:pt x="3719167" y="1492587"/>
                  <a:pt x="3719166" y="1492588"/>
                </a:cubicBezTo>
                <a:moveTo>
                  <a:pt x="594426" y="165670"/>
                </a:moveTo>
                <a:cubicBezTo>
                  <a:pt x="592318" y="91502"/>
                  <a:pt x="603835" y="58192"/>
                  <a:pt x="594426" y="0"/>
                </a:cubicBezTo>
                <a:cubicBezTo>
                  <a:pt x="2348570" y="29697"/>
                  <a:pt x="3225746" y="-55102"/>
                  <a:pt x="4320193" y="0"/>
                </a:cubicBezTo>
                <a:cubicBezTo>
                  <a:pt x="4217637" y="404799"/>
                  <a:pt x="4425430" y="1170520"/>
                  <a:pt x="4320193" y="1313682"/>
                </a:cubicBezTo>
                <a:cubicBezTo>
                  <a:pt x="4160185" y="1313682"/>
                  <a:pt x="4000178" y="1320528"/>
                  <a:pt x="4000178" y="1320528"/>
                </a:cubicBezTo>
              </a:path>
            </a:pathLst>
          </a:custGeom>
          <a:solidFill>
            <a:srgbClr val="B5E7C6"/>
          </a:soli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65706051">
                  <a:prstGeom prst="flowChartMultidocumen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chemeClr val="tx1"/>
                </a:solidFill>
                <a:latin typeface="Noteworthy Light" panose="02000400000000000000" pitchFamily="2" charset="77"/>
                <a:ea typeface="Noteworthy Light" panose="02000400000000000000" pitchFamily="2" charset="77"/>
                <a:cs typeface="Arial"/>
                <a:sym typeface="Arial"/>
              </a:rPr>
              <a:t>&gt; 50%: fühlen sich deutlich besser auf das neue Schuljahr vorbereitet</a:t>
            </a:r>
            <a:endParaRPr lang="de-DE" sz="2000" dirty="0">
              <a:solidFill>
                <a:schemeClr val="tx1"/>
              </a:solidFill>
              <a:latin typeface="Noteworthy Light" panose="02000400000000000000" pitchFamily="2" charset="77"/>
              <a:ea typeface="Noteworthy Light" panose="02000400000000000000" pitchFamily="2" charset="77"/>
            </a:endParaRPr>
          </a:p>
        </p:txBody>
      </p:sp>
      <p:sp>
        <p:nvSpPr>
          <p:cNvPr id="8" name="Abgerundete rechteckige Legende 7">
            <a:extLst>
              <a:ext uri="{FF2B5EF4-FFF2-40B4-BE49-F238E27FC236}">
                <a16:creationId xmlns:a16="http://schemas.microsoft.com/office/drawing/2014/main" id="{983D50AB-8F28-7DEA-51BE-2AB8D64D79CF}"/>
              </a:ext>
            </a:extLst>
          </p:cNvPr>
          <p:cNvSpPr/>
          <p:nvPr/>
        </p:nvSpPr>
        <p:spPr>
          <a:xfrm rot="21391176">
            <a:off x="5176222" y="2706407"/>
            <a:ext cx="3816019" cy="883800"/>
          </a:xfrm>
          <a:custGeom>
            <a:avLst/>
            <a:gdLst>
              <a:gd name="connsiteX0" fmla="*/ 0 w 3816019"/>
              <a:gd name="connsiteY0" fmla="*/ 147303 h 883800"/>
              <a:gd name="connsiteX1" fmla="*/ 147303 w 3816019"/>
              <a:gd name="connsiteY1" fmla="*/ 0 h 883800"/>
              <a:gd name="connsiteX2" fmla="*/ 636003 w 3816019"/>
              <a:gd name="connsiteY2" fmla="*/ 0 h 883800"/>
              <a:gd name="connsiteX3" fmla="*/ 636003 w 3816019"/>
              <a:gd name="connsiteY3" fmla="*/ 0 h 883800"/>
              <a:gd name="connsiteX4" fmla="*/ 1122546 w 3816019"/>
              <a:gd name="connsiteY4" fmla="*/ 0 h 883800"/>
              <a:gd name="connsiteX5" fmla="*/ 1590008 w 3816019"/>
              <a:gd name="connsiteY5" fmla="*/ 0 h 883800"/>
              <a:gd name="connsiteX6" fmla="*/ 2130472 w 3816019"/>
              <a:gd name="connsiteY6" fmla="*/ 0 h 883800"/>
              <a:gd name="connsiteX7" fmla="*/ 2629362 w 3816019"/>
              <a:gd name="connsiteY7" fmla="*/ 0 h 883800"/>
              <a:gd name="connsiteX8" fmla="*/ 3169826 w 3816019"/>
              <a:gd name="connsiteY8" fmla="*/ 0 h 883800"/>
              <a:gd name="connsiteX9" fmla="*/ 3668716 w 3816019"/>
              <a:gd name="connsiteY9" fmla="*/ 0 h 883800"/>
              <a:gd name="connsiteX10" fmla="*/ 3816019 w 3816019"/>
              <a:gd name="connsiteY10" fmla="*/ 147303 h 883800"/>
              <a:gd name="connsiteX11" fmla="*/ 3816019 w 3816019"/>
              <a:gd name="connsiteY11" fmla="*/ 515550 h 883800"/>
              <a:gd name="connsiteX12" fmla="*/ 3816019 w 3816019"/>
              <a:gd name="connsiteY12" fmla="*/ 515550 h 883800"/>
              <a:gd name="connsiteX13" fmla="*/ 3816019 w 3816019"/>
              <a:gd name="connsiteY13" fmla="*/ 736500 h 883800"/>
              <a:gd name="connsiteX14" fmla="*/ 3816019 w 3816019"/>
              <a:gd name="connsiteY14" fmla="*/ 736497 h 883800"/>
              <a:gd name="connsiteX15" fmla="*/ 3668716 w 3816019"/>
              <a:gd name="connsiteY15" fmla="*/ 883800 h 883800"/>
              <a:gd name="connsiteX16" fmla="*/ 3190613 w 3816019"/>
              <a:gd name="connsiteY16" fmla="*/ 883800 h 883800"/>
              <a:gd name="connsiteX17" fmla="*/ 2712510 w 3816019"/>
              <a:gd name="connsiteY17" fmla="*/ 883800 h 883800"/>
              <a:gd name="connsiteX18" fmla="*/ 2255195 w 3816019"/>
              <a:gd name="connsiteY18" fmla="*/ 883800 h 883800"/>
              <a:gd name="connsiteX19" fmla="*/ 1590008 w 3816019"/>
              <a:gd name="connsiteY19" fmla="*/ 883800 h 883800"/>
              <a:gd name="connsiteX20" fmla="*/ 1856913 w 3816019"/>
              <a:gd name="connsiteY20" fmla="*/ 1336102 h 883800"/>
              <a:gd name="connsiteX21" fmla="*/ 1425525 w 3816019"/>
              <a:gd name="connsiteY21" fmla="*/ 1176289 h 883800"/>
              <a:gd name="connsiteX22" fmla="*/ 1018555 w 3816019"/>
              <a:gd name="connsiteY22" fmla="*/ 1025521 h 883800"/>
              <a:gd name="connsiteX23" fmla="*/ 636003 w 3816019"/>
              <a:gd name="connsiteY23" fmla="*/ 883800 h 883800"/>
              <a:gd name="connsiteX24" fmla="*/ 147303 w 3816019"/>
              <a:gd name="connsiteY24" fmla="*/ 883800 h 883800"/>
              <a:gd name="connsiteX25" fmla="*/ 0 w 3816019"/>
              <a:gd name="connsiteY25" fmla="*/ 736497 h 883800"/>
              <a:gd name="connsiteX26" fmla="*/ 0 w 3816019"/>
              <a:gd name="connsiteY26" fmla="*/ 736500 h 883800"/>
              <a:gd name="connsiteX27" fmla="*/ 0 w 3816019"/>
              <a:gd name="connsiteY27" fmla="*/ 515550 h 883800"/>
              <a:gd name="connsiteX28" fmla="*/ 0 w 3816019"/>
              <a:gd name="connsiteY28" fmla="*/ 515550 h 883800"/>
              <a:gd name="connsiteX29" fmla="*/ 0 w 3816019"/>
              <a:gd name="connsiteY29" fmla="*/ 147303 h 88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816019" h="883800" fill="none" extrusionOk="0">
                <a:moveTo>
                  <a:pt x="0" y="147303"/>
                </a:moveTo>
                <a:cubicBezTo>
                  <a:pt x="-7450" y="56188"/>
                  <a:pt x="48182" y="8758"/>
                  <a:pt x="147303" y="0"/>
                </a:cubicBezTo>
                <a:cubicBezTo>
                  <a:pt x="386325" y="-50290"/>
                  <a:pt x="527647" y="23582"/>
                  <a:pt x="636003" y="0"/>
                </a:cubicBezTo>
                <a:lnTo>
                  <a:pt x="636003" y="0"/>
                </a:lnTo>
                <a:cubicBezTo>
                  <a:pt x="793583" y="-36505"/>
                  <a:pt x="929160" y="17757"/>
                  <a:pt x="1122546" y="0"/>
                </a:cubicBezTo>
                <a:cubicBezTo>
                  <a:pt x="1315932" y="-17757"/>
                  <a:pt x="1440292" y="51474"/>
                  <a:pt x="1590008" y="0"/>
                </a:cubicBezTo>
                <a:cubicBezTo>
                  <a:pt x="1761861" y="-55190"/>
                  <a:pt x="1988200" y="22610"/>
                  <a:pt x="2130472" y="0"/>
                </a:cubicBezTo>
                <a:cubicBezTo>
                  <a:pt x="2272744" y="-22610"/>
                  <a:pt x="2473172" y="57378"/>
                  <a:pt x="2629362" y="0"/>
                </a:cubicBezTo>
                <a:cubicBezTo>
                  <a:pt x="2785552" y="-57378"/>
                  <a:pt x="3043829" y="22465"/>
                  <a:pt x="3169826" y="0"/>
                </a:cubicBezTo>
                <a:cubicBezTo>
                  <a:pt x="3295823" y="-22465"/>
                  <a:pt x="3424810" y="7051"/>
                  <a:pt x="3668716" y="0"/>
                </a:cubicBezTo>
                <a:cubicBezTo>
                  <a:pt x="3747146" y="-360"/>
                  <a:pt x="3821979" y="66513"/>
                  <a:pt x="3816019" y="147303"/>
                </a:cubicBezTo>
                <a:cubicBezTo>
                  <a:pt x="3816162" y="304762"/>
                  <a:pt x="3776902" y="369191"/>
                  <a:pt x="3816019" y="515550"/>
                </a:cubicBezTo>
                <a:lnTo>
                  <a:pt x="3816019" y="515550"/>
                </a:lnTo>
                <a:cubicBezTo>
                  <a:pt x="3840344" y="606507"/>
                  <a:pt x="3807604" y="681408"/>
                  <a:pt x="3816019" y="736500"/>
                </a:cubicBezTo>
                <a:lnTo>
                  <a:pt x="3816019" y="736497"/>
                </a:lnTo>
                <a:cubicBezTo>
                  <a:pt x="3825876" y="823231"/>
                  <a:pt x="3750828" y="887840"/>
                  <a:pt x="3668716" y="883800"/>
                </a:cubicBezTo>
                <a:cubicBezTo>
                  <a:pt x="3559356" y="906082"/>
                  <a:pt x="3384698" y="881832"/>
                  <a:pt x="3190613" y="883800"/>
                </a:cubicBezTo>
                <a:cubicBezTo>
                  <a:pt x="2996528" y="885768"/>
                  <a:pt x="2944181" y="830429"/>
                  <a:pt x="2712510" y="883800"/>
                </a:cubicBezTo>
                <a:cubicBezTo>
                  <a:pt x="2480839" y="937171"/>
                  <a:pt x="2402423" y="879696"/>
                  <a:pt x="2255195" y="883800"/>
                </a:cubicBezTo>
                <a:cubicBezTo>
                  <a:pt x="2107967" y="887904"/>
                  <a:pt x="1920301" y="846987"/>
                  <a:pt x="1590008" y="883800"/>
                </a:cubicBezTo>
                <a:cubicBezTo>
                  <a:pt x="1692664" y="1057131"/>
                  <a:pt x="1737201" y="1192729"/>
                  <a:pt x="1856913" y="1336102"/>
                </a:cubicBezTo>
                <a:cubicBezTo>
                  <a:pt x="1660160" y="1311464"/>
                  <a:pt x="1604275" y="1199596"/>
                  <a:pt x="1425525" y="1176289"/>
                </a:cubicBezTo>
                <a:cubicBezTo>
                  <a:pt x="1246775" y="1152981"/>
                  <a:pt x="1155747" y="1043218"/>
                  <a:pt x="1018555" y="1025521"/>
                </a:cubicBezTo>
                <a:cubicBezTo>
                  <a:pt x="881363" y="1007824"/>
                  <a:pt x="722131" y="904141"/>
                  <a:pt x="636003" y="883800"/>
                </a:cubicBezTo>
                <a:cubicBezTo>
                  <a:pt x="428575" y="894770"/>
                  <a:pt x="268213" y="855857"/>
                  <a:pt x="147303" y="883800"/>
                </a:cubicBezTo>
                <a:cubicBezTo>
                  <a:pt x="50701" y="872891"/>
                  <a:pt x="-12936" y="825202"/>
                  <a:pt x="0" y="736497"/>
                </a:cubicBezTo>
                <a:lnTo>
                  <a:pt x="0" y="736500"/>
                </a:lnTo>
                <a:cubicBezTo>
                  <a:pt x="-3921" y="675793"/>
                  <a:pt x="11787" y="611878"/>
                  <a:pt x="0" y="515550"/>
                </a:cubicBezTo>
                <a:lnTo>
                  <a:pt x="0" y="515550"/>
                </a:lnTo>
                <a:cubicBezTo>
                  <a:pt x="-35721" y="395174"/>
                  <a:pt x="31655" y="242599"/>
                  <a:pt x="0" y="147303"/>
                </a:cubicBezTo>
                <a:close/>
              </a:path>
              <a:path w="3816019" h="883800" stroke="0" extrusionOk="0">
                <a:moveTo>
                  <a:pt x="0" y="147303"/>
                </a:moveTo>
                <a:cubicBezTo>
                  <a:pt x="-7284" y="57615"/>
                  <a:pt x="72988" y="19985"/>
                  <a:pt x="147303" y="0"/>
                </a:cubicBezTo>
                <a:cubicBezTo>
                  <a:pt x="302000" y="-881"/>
                  <a:pt x="481801" y="2580"/>
                  <a:pt x="636003" y="0"/>
                </a:cubicBezTo>
                <a:lnTo>
                  <a:pt x="636003" y="0"/>
                </a:lnTo>
                <a:cubicBezTo>
                  <a:pt x="831124" y="-4834"/>
                  <a:pt x="923257" y="26698"/>
                  <a:pt x="1103465" y="0"/>
                </a:cubicBezTo>
                <a:cubicBezTo>
                  <a:pt x="1283673" y="-26698"/>
                  <a:pt x="1393719" y="2879"/>
                  <a:pt x="1590008" y="0"/>
                </a:cubicBezTo>
                <a:cubicBezTo>
                  <a:pt x="1745702" y="-8363"/>
                  <a:pt x="1915471" y="8601"/>
                  <a:pt x="2151259" y="0"/>
                </a:cubicBezTo>
                <a:cubicBezTo>
                  <a:pt x="2387047" y="-8601"/>
                  <a:pt x="2515569" y="54197"/>
                  <a:pt x="2670936" y="0"/>
                </a:cubicBezTo>
                <a:cubicBezTo>
                  <a:pt x="2826303" y="-54197"/>
                  <a:pt x="3064747" y="233"/>
                  <a:pt x="3169826" y="0"/>
                </a:cubicBezTo>
                <a:cubicBezTo>
                  <a:pt x="3274905" y="-233"/>
                  <a:pt x="3432903" y="38050"/>
                  <a:pt x="3668716" y="0"/>
                </a:cubicBezTo>
                <a:cubicBezTo>
                  <a:pt x="3746637" y="-3786"/>
                  <a:pt x="3822839" y="80372"/>
                  <a:pt x="3816019" y="147303"/>
                </a:cubicBezTo>
                <a:cubicBezTo>
                  <a:pt x="3846890" y="292280"/>
                  <a:pt x="3793446" y="345014"/>
                  <a:pt x="3816019" y="515550"/>
                </a:cubicBezTo>
                <a:lnTo>
                  <a:pt x="3816019" y="515550"/>
                </a:lnTo>
                <a:cubicBezTo>
                  <a:pt x="3816964" y="581220"/>
                  <a:pt x="3791777" y="633911"/>
                  <a:pt x="3816019" y="736500"/>
                </a:cubicBezTo>
                <a:lnTo>
                  <a:pt x="3816019" y="736497"/>
                </a:lnTo>
                <a:cubicBezTo>
                  <a:pt x="3812013" y="800168"/>
                  <a:pt x="3751059" y="887094"/>
                  <a:pt x="3668716" y="883800"/>
                </a:cubicBezTo>
                <a:cubicBezTo>
                  <a:pt x="3530825" y="923583"/>
                  <a:pt x="3299611" y="866110"/>
                  <a:pt x="3128252" y="883800"/>
                </a:cubicBezTo>
                <a:cubicBezTo>
                  <a:pt x="2956893" y="901490"/>
                  <a:pt x="2845370" y="862473"/>
                  <a:pt x="2608575" y="883800"/>
                </a:cubicBezTo>
                <a:cubicBezTo>
                  <a:pt x="2371780" y="905127"/>
                  <a:pt x="2244783" y="864151"/>
                  <a:pt x="2151259" y="883800"/>
                </a:cubicBezTo>
                <a:cubicBezTo>
                  <a:pt x="2057735" y="903449"/>
                  <a:pt x="1751226" y="829191"/>
                  <a:pt x="1590008" y="883800"/>
                </a:cubicBezTo>
                <a:cubicBezTo>
                  <a:pt x="1741320" y="1063291"/>
                  <a:pt x="1789803" y="1247954"/>
                  <a:pt x="1856913" y="1336102"/>
                </a:cubicBezTo>
                <a:cubicBezTo>
                  <a:pt x="1762850" y="1333976"/>
                  <a:pt x="1580195" y="1203570"/>
                  <a:pt x="1462152" y="1189858"/>
                </a:cubicBezTo>
                <a:cubicBezTo>
                  <a:pt x="1344109" y="1176146"/>
                  <a:pt x="1265158" y="1069306"/>
                  <a:pt x="1091809" y="1052659"/>
                </a:cubicBezTo>
                <a:cubicBezTo>
                  <a:pt x="918460" y="1036013"/>
                  <a:pt x="825858" y="933608"/>
                  <a:pt x="636003" y="883800"/>
                </a:cubicBezTo>
                <a:cubicBezTo>
                  <a:pt x="463815" y="919497"/>
                  <a:pt x="357499" y="857950"/>
                  <a:pt x="147303" y="883800"/>
                </a:cubicBezTo>
                <a:cubicBezTo>
                  <a:pt x="47647" y="889453"/>
                  <a:pt x="-7032" y="796858"/>
                  <a:pt x="0" y="736497"/>
                </a:cubicBezTo>
                <a:lnTo>
                  <a:pt x="0" y="736500"/>
                </a:lnTo>
                <a:cubicBezTo>
                  <a:pt x="-25145" y="644334"/>
                  <a:pt x="15091" y="584153"/>
                  <a:pt x="0" y="515550"/>
                </a:cubicBezTo>
                <a:lnTo>
                  <a:pt x="0" y="515550"/>
                </a:lnTo>
                <a:cubicBezTo>
                  <a:pt x="-13863" y="367482"/>
                  <a:pt x="5294" y="275225"/>
                  <a:pt x="0" y="147303"/>
                </a:cubicBezTo>
                <a:close/>
              </a:path>
            </a:pathLst>
          </a:custGeom>
          <a:solidFill>
            <a:srgbClr val="F7E7BE"/>
          </a:solidFill>
          <a:ln>
            <a:solidFill>
              <a:srgbClr val="F7E7BE"/>
            </a:solidFill>
            <a:extLst>
              <a:ext uri="{C807C97D-BFC1-408E-A445-0C87EB9F89A2}">
                <ask:lineSketchStyleProps xmlns:ask="http://schemas.microsoft.com/office/drawing/2018/sketchyshapes" sd="890939557">
                  <a:prstGeom prst="wedgeRoundRectCallout">
                    <a:avLst>
                      <a:gd name="adj1" fmla="val -1339"/>
                      <a:gd name="adj2" fmla="val 101177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Noteworthy Light" panose="02000400000000000000" pitchFamily="2" charset="77"/>
                <a:ea typeface="Noteworthy Light" panose="02000400000000000000" pitchFamily="2" charset="77"/>
                <a:cs typeface="Arial"/>
                <a:sym typeface="Arial"/>
              </a:rPr>
              <a:t>“Es war schön, die anderen Kinder &amp; die Lehrer kennenzulernen.”</a:t>
            </a:r>
            <a:endParaRPr lang="de-DE" sz="2000" dirty="0">
              <a:solidFill>
                <a:schemeClr val="tx1"/>
              </a:solidFill>
              <a:latin typeface="Noteworthy Light" panose="02000400000000000000" pitchFamily="2" charset="77"/>
              <a:ea typeface="Noteworthy Light" panose="02000400000000000000" pitchFamily="2" charset="77"/>
            </a:endParaRPr>
          </a:p>
        </p:txBody>
      </p:sp>
      <p:sp>
        <p:nvSpPr>
          <p:cNvPr id="9" name="Abgerundete rechteckige Legende 8">
            <a:extLst>
              <a:ext uri="{FF2B5EF4-FFF2-40B4-BE49-F238E27FC236}">
                <a16:creationId xmlns:a16="http://schemas.microsoft.com/office/drawing/2014/main" id="{93DFBF57-553E-29A3-F4F6-AC589702F5BA}"/>
              </a:ext>
            </a:extLst>
          </p:cNvPr>
          <p:cNvSpPr/>
          <p:nvPr/>
        </p:nvSpPr>
        <p:spPr>
          <a:xfrm rot="20971645">
            <a:off x="6398367" y="1078364"/>
            <a:ext cx="3842780" cy="883800"/>
          </a:xfrm>
          <a:custGeom>
            <a:avLst/>
            <a:gdLst>
              <a:gd name="connsiteX0" fmla="*/ 0 w 3842780"/>
              <a:gd name="connsiteY0" fmla="*/ 147303 h 883800"/>
              <a:gd name="connsiteX1" fmla="*/ 147303 w 3842780"/>
              <a:gd name="connsiteY1" fmla="*/ 0 h 883800"/>
              <a:gd name="connsiteX2" fmla="*/ 691826 w 3842780"/>
              <a:gd name="connsiteY2" fmla="*/ 0 h 883800"/>
              <a:gd name="connsiteX3" fmla="*/ 1257292 w 3842780"/>
              <a:gd name="connsiteY3" fmla="*/ 0 h 883800"/>
              <a:gd name="connsiteX4" fmla="*/ 1759929 w 3842780"/>
              <a:gd name="connsiteY4" fmla="*/ 0 h 883800"/>
              <a:gd name="connsiteX5" fmla="*/ 2241622 w 3842780"/>
              <a:gd name="connsiteY5" fmla="*/ 0 h 883800"/>
              <a:gd name="connsiteX6" fmla="*/ 2241622 w 3842780"/>
              <a:gd name="connsiteY6" fmla="*/ 0 h 883800"/>
              <a:gd name="connsiteX7" fmla="*/ 2712363 w 3842780"/>
              <a:gd name="connsiteY7" fmla="*/ 0 h 883800"/>
              <a:gd name="connsiteX8" fmla="*/ 3202317 w 3842780"/>
              <a:gd name="connsiteY8" fmla="*/ 0 h 883800"/>
              <a:gd name="connsiteX9" fmla="*/ 3695477 w 3842780"/>
              <a:gd name="connsiteY9" fmla="*/ 0 h 883800"/>
              <a:gd name="connsiteX10" fmla="*/ 3842780 w 3842780"/>
              <a:gd name="connsiteY10" fmla="*/ 147303 h 883800"/>
              <a:gd name="connsiteX11" fmla="*/ 3842780 w 3842780"/>
              <a:gd name="connsiteY11" fmla="*/ 515550 h 883800"/>
              <a:gd name="connsiteX12" fmla="*/ 3842780 w 3842780"/>
              <a:gd name="connsiteY12" fmla="*/ 515550 h 883800"/>
              <a:gd name="connsiteX13" fmla="*/ 3842780 w 3842780"/>
              <a:gd name="connsiteY13" fmla="*/ 736500 h 883800"/>
              <a:gd name="connsiteX14" fmla="*/ 3842780 w 3842780"/>
              <a:gd name="connsiteY14" fmla="*/ 736497 h 883800"/>
              <a:gd name="connsiteX15" fmla="*/ 3695477 w 3842780"/>
              <a:gd name="connsiteY15" fmla="*/ 883800 h 883800"/>
              <a:gd name="connsiteX16" fmla="*/ 3202317 w 3842780"/>
              <a:gd name="connsiteY16" fmla="*/ 883800 h 883800"/>
              <a:gd name="connsiteX17" fmla="*/ 3611276 w 3842780"/>
              <a:gd name="connsiteY17" fmla="*/ 1021689 h 883800"/>
              <a:gd name="connsiteX18" fmla="*/ 4020236 w 3842780"/>
              <a:gd name="connsiteY18" fmla="*/ 1159577 h 883800"/>
              <a:gd name="connsiteX19" fmla="*/ 4359749 w 3842780"/>
              <a:gd name="connsiteY19" fmla="*/ 1274051 h 883800"/>
              <a:gd name="connsiteX20" fmla="*/ 3893761 w 3842780"/>
              <a:gd name="connsiteY20" fmla="*/ 1188196 h 883800"/>
              <a:gd name="connsiteX21" fmla="*/ 3364229 w 3842780"/>
              <a:gd name="connsiteY21" fmla="*/ 1090633 h 883800"/>
              <a:gd name="connsiteX22" fmla="*/ 2898241 w 3842780"/>
              <a:gd name="connsiteY22" fmla="*/ 1004778 h 883800"/>
              <a:gd name="connsiteX23" fmla="*/ 2241622 w 3842780"/>
              <a:gd name="connsiteY23" fmla="*/ 883800 h 883800"/>
              <a:gd name="connsiteX24" fmla="*/ 1780872 w 3842780"/>
              <a:gd name="connsiteY24" fmla="*/ 883800 h 883800"/>
              <a:gd name="connsiteX25" fmla="*/ 1215406 w 3842780"/>
              <a:gd name="connsiteY25" fmla="*/ 883800 h 883800"/>
              <a:gd name="connsiteX26" fmla="*/ 733712 w 3842780"/>
              <a:gd name="connsiteY26" fmla="*/ 883800 h 883800"/>
              <a:gd name="connsiteX27" fmla="*/ 147303 w 3842780"/>
              <a:gd name="connsiteY27" fmla="*/ 883800 h 883800"/>
              <a:gd name="connsiteX28" fmla="*/ 0 w 3842780"/>
              <a:gd name="connsiteY28" fmla="*/ 736497 h 883800"/>
              <a:gd name="connsiteX29" fmla="*/ 0 w 3842780"/>
              <a:gd name="connsiteY29" fmla="*/ 736500 h 883800"/>
              <a:gd name="connsiteX30" fmla="*/ 0 w 3842780"/>
              <a:gd name="connsiteY30" fmla="*/ 515550 h 883800"/>
              <a:gd name="connsiteX31" fmla="*/ 0 w 3842780"/>
              <a:gd name="connsiteY31" fmla="*/ 515550 h 883800"/>
              <a:gd name="connsiteX32" fmla="*/ 0 w 3842780"/>
              <a:gd name="connsiteY32" fmla="*/ 147303 h 88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42780" h="883800" fill="none" extrusionOk="0">
                <a:moveTo>
                  <a:pt x="0" y="147303"/>
                </a:moveTo>
                <a:cubicBezTo>
                  <a:pt x="2184" y="54777"/>
                  <a:pt x="62186" y="6312"/>
                  <a:pt x="147303" y="0"/>
                </a:cubicBezTo>
                <a:cubicBezTo>
                  <a:pt x="356267" y="-43621"/>
                  <a:pt x="557097" y="26753"/>
                  <a:pt x="691826" y="0"/>
                </a:cubicBezTo>
                <a:cubicBezTo>
                  <a:pt x="826555" y="-26753"/>
                  <a:pt x="1001868" y="5010"/>
                  <a:pt x="1257292" y="0"/>
                </a:cubicBezTo>
                <a:cubicBezTo>
                  <a:pt x="1512716" y="-5010"/>
                  <a:pt x="1567036" y="3156"/>
                  <a:pt x="1759929" y="0"/>
                </a:cubicBezTo>
                <a:cubicBezTo>
                  <a:pt x="1952822" y="-3156"/>
                  <a:pt x="2069874" y="42637"/>
                  <a:pt x="2241622" y="0"/>
                </a:cubicBezTo>
                <a:lnTo>
                  <a:pt x="2241622" y="0"/>
                </a:lnTo>
                <a:cubicBezTo>
                  <a:pt x="2429854" y="-15114"/>
                  <a:pt x="2529889" y="37981"/>
                  <a:pt x="2712363" y="0"/>
                </a:cubicBezTo>
                <a:cubicBezTo>
                  <a:pt x="2894837" y="-37981"/>
                  <a:pt x="3043226" y="28025"/>
                  <a:pt x="3202317" y="0"/>
                </a:cubicBezTo>
                <a:cubicBezTo>
                  <a:pt x="3349169" y="-16011"/>
                  <a:pt x="3542315" y="5820"/>
                  <a:pt x="3695477" y="0"/>
                </a:cubicBezTo>
                <a:cubicBezTo>
                  <a:pt x="3785214" y="4814"/>
                  <a:pt x="3849540" y="53230"/>
                  <a:pt x="3842780" y="147303"/>
                </a:cubicBezTo>
                <a:cubicBezTo>
                  <a:pt x="3856695" y="250791"/>
                  <a:pt x="3831249" y="404409"/>
                  <a:pt x="3842780" y="515550"/>
                </a:cubicBezTo>
                <a:lnTo>
                  <a:pt x="3842780" y="515550"/>
                </a:lnTo>
                <a:cubicBezTo>
                  <a:pt x="3845815" y="576565"/>
                  <a:pt x="3842499" y="636901"/>
                  <a:pt x="3842780" y="736500"/>
                </a:cubicBezTo>
                <a:lnTo>
                  <a:pt x="3842780" y="736497"/>
                </a:lnTo>
                <a:cubicBezTo>
                  <a:pt x="3832148" y="829503"/>
                  <a:pt x="3779622" y="875686"/>
                  <a:pt x="3695477" y="883800"/>
                </a:cubicBezTo>
                <a:cubicBezTo>
                  <a:pt x="3579832" y="921895"/>
                  <a:pt x="3432750" y="826333"/>
                  <a:pt x="3202317" y="883800"/>
                </a:cubicBezTo>
                <a:cubicBezTo>
                  <a:pt x="3381611" y="942578"/>
                  <a:pt x="3464123" y="984204"/>
                  <a:pt x="3611276" y="1021689"/>
                </a:cubicBezTo>
                <a:cubicBezTo>
                  <a:pt x="3758429" y="1059174"/>
                  <a:pt x="3902198" y="1140163"/>
                  <a:pt x="4020236" y="1159577"/>
                </a:cubicBezTo>
                <a:cubicBezTo>
                  <a:pt x="4138274" y="1178992"/>
                  <a:pt x="4240953" y="1259913"/>
                  <a:pt x="4359749" y="1274051"/>
                </a:cubicBezTo>
                <a:cubicBezTo>
                  <a:pt x="4230447" y="1286234"/>
                  <a:pt x="4055212" y="1174336"/>
                  <a:pt x="3893761" y="1188196"/>
                </a:cubicBezTo>
                <a:cubicBezTo>
                  <a:pt x="3732310" y="1202056"/>
                  <a:pt x="3602093" y="1079128"/>
                  <a:pt x="3364229" y="1090633"/>
                </a:cubicBezTo>
                <a:cubicBezTo>
                  <a:pt x="3126365" y="1102138"/>
                  <a:pt x="3010306" y="985110"/>
                  <a:pt x="2898241" y="1004778"/>
                </a:cubicBezTo>
                <a:cubicBezTo>
                  <a:pt x="2786176" y="1024446"/>
                  <a:pt x="2483551" y="866790"/>
                  <a:pt x="2241622" y="883800"/>
                </a:cubicBezTo>
                <a:cubicBezTo>
                  <a:pt x="2138885" y="894017"/>
                  <a:pt x="1874871" y="872858"/>
                  <a:pt x="1780872" y="883800"/>
                </a:cubicBezTo>
                <a:cubicBezTo>
                  <a:pt x="1686873" y="894742"/>
                  <a:pt x="1389407" y="839768"/>
                  <a:pt x="1215406" y="883800"/>
                </a:cubicBezTo>
                <a:cubicBezTo>
                  <a:pt x="1041405" y="927832"/>
                  <a:pt x="847408" y="866060"/>
                  <a:pt x="733712" y="883800"/>
                </a:cubicBezTo>
                <a:cubicBezTo>
                  <a:pt x="620016" y="901540"/>
                  <a:pt x="412606" y="854901"/>
                  <a:pt x="147303" y="883800"/>
                </a:cubicBezTo>
                <a:cubicBezTo>
                  <a:pt x="63930" y="900498"/>
                  <a:pt x="10510" y="799318"/>
                  <a:pt x="0" y="736497"/>
                </a:cubicBezTo>
                <a:lnTo>
                  <a:pt x="0" y="736500"/>
                </a:lnTo>
                <a:cubicBezTo>
                  <a:pt x="-9349" y="667085"/>
                  <a:pt x="7087" y="605794"/>
                  <a:pt x="0" y="515550"/>
                </a:cubicBezTo>
                <a:lnTo>
                  <a:pt x="0" y="515550"/>
                </a:lnTo>
                <a:cubicBezTo>
                  <a:pt x="-39383" y="378474"/>
                  <a:pt x="15495" y="230280"/>
                  <a:pt x="0" y="147303"/>
                </a:cubicBezTo>
                <a:close/>
              </a:path>
              <a:path w="3842780" h="883800" stroke="0" extrusionOk="0">
                <a:moveTo>
                  <a:pt x="0" y="147303"/>
                </a:moveTo>
                <a:cubicBezTo>
                  <a:pt x="1704" y="71073"/>
                  <a:pt x="51177" y="-14210"/>
                  <a:pt x="147303" y="0"/>
                </a:cubicBezTo>
                <a:cubicBezTo>
                  <a:pt x="405205" y="-38926"/>
                  <a:pt x="426863" y="8564"/>
                  <a:pt x="691826" y="0"/>
                </a:cubicBezTo>
                <a:cubicBezTo>
                  <a:pt x="956789" y="-8564"/>
                  <a:pt x="985597" y="5396"/>
                  <a:pt x="1173519" y="0"/>
                </a:cubicBezTo>
                <a:cubicBezTo>
                  <a:pt x="1361441" y="-5396"/>
                  <a:pt x="1509858" y="2086"/>
                  <a:pt x="1634269" y="0"/>
                </a:cubicBezTo>
                <a:cubicBezTo>
                  <a:pt x="1758680" y="-2086"/>
                  <a:pt x="1991192" y="40096"/>
                  <a:pt x="2241622" y="0"/>
                </a:cubicBezTo>
                <a:lnTo>
                  <a:pt x="2241622" y="0"/>
                </a:lnTo>
                <a:cubicBezTo>
                  <a:pt x="2342652" y="-52732"/>
                  <a:pt x="2524302" y="41994"/>
                  <a:pt x="2731576" y="0"/>
                </a:cubicBezTo>
                <a:cubicBezTo>
                  <a:pt x="2938850" y="-41994"/>
                  <a:pt x="3095162" y="47970"/>
                  <a:pt x="3202317" y="0"/>
                </a:cubicBezTo>
                <a:cubicBezTo>
                  <a:pt x="3321123" y="-29842"/>
                  <a:pt x="3548621" y="13341"/>
                  <a:pt x="3695477" y="0"/>
                </a:cubicBezTo>
                <a:cubicBezTo>
                  <a:pt x="3772058" y="3878"/>
                  <a:pt x="3844868" y="65721"/>
                  <a:pt x="3842780" y="147303"/>
                </a:cubicBezTo>
                <a:cubicBezTo>
                  <a:pt x="3844254" y="307436"/>
                  <a:pt x="3837421" y="396660"/>
                  <a:pt x="3842780" y="515550"/>
                </a:cubicBezTo>
                <a:lnTo>
                  <a:pt x="3842780" y="515550"/>
                </a:lnTo>
                <a:cubicBezTo>
                  <a:pt x="3862685" y="577851"/>
                  <a:pt x="3828526" y="634226"/>
                  <a:pt x="3842780" y="736500"/>
                </a:cubicBezTo>
                <a:lnTo>
                  <a:pt x="3842780" y="736497"/>
                </a:lnTo>
                <a:cubicBezTo>
                  <a:pt x="3851154" y="818439"/>
                  <a:pt x="3781865" y="861673"/>
                  <a:pt x="3695477" y="883800"/>
                </a:cubicBezTo>
                <a:cubicBezTo>
                  <a:pt x="3527145" y="888389"/>
                  <a:pt x="3444209" y="856491"/>
                  <a:pt x="3202317" y="883800"/>
                </a:cubicBezTo>
                <a:cubicBezTo>
                  <a:pt x="3313380" y="919684"/>
                  <a:pt x="3437581" y="991632"/>
                  <a:pt x="3611276" y="1021689"/>
                </a:cubicBezTo>
                <a:cubicBezTo>
                  <a:pt x="3784971" y="1051746"/>
                  <a:pt x="3843795" y="1134776"/>
                  <a:pt x="3997087" y="1151772"/>
                </a:cubicBezTo>
                <a:cubicBezTo>
                  <a:pt x="4150379" y="1168768"/>
                  <a:pt x="4172090" y="1236227"/>
                  <a:pt x="4359749" y="1274051"/>
                </a:cubicBezTo>
                <a:cubicBezTo>
                  <a:pt x="4150464" y="1280101"/>
                  <a:pt x="4027974" y="1147428"/>
                  <a:pt x="3809036" y="1172586"/>
                </a:cubicBezTo>
                <a:cubicBezTo>
                  <a:pt x="3590098" y="1197743"/>
                  <a:pt x="3454542" y="1099466"/>
                  <a:pt x="3258323" y="1071120"/>
                </a:cubicBezTo>
                <a:cubicBezTo>
                  <a:pt x="3062104" y="1042774"/>
                  <a:pt x="2969465" y="992436"/>
                  <a:pt x="2771154" y="981363"/>
                </a:cubicBezTo>
                <a:cubicBezTo>
                  <a:pt x="2572843" y="970289"/>
                  <a:pt x="2394731" y="888871"/>
                  <a:pt x="2241622" y="883800"/>
                </a:cubicBezTo>
                <a:cubicBezTo>
                  <a:pt x="2026917" y="937769"/>
                  <a:pt x="1961706" y="865781"/>
                  <a:pt x="1780872" y="883800"/>
                </a:cubicBezTo>
                <a:cubicBezTo>
                  <a:pt x="1600038" y="901819"/>
                  <a:pt x="1431808" y="851225"/>
                  <a:pt x="1320122" y="883800"/>
                </a:cubicBezTo>
                <a:cubicBezTo>
                  <a:pt x="1208436" y="916375"/>
                  <a:pt x="1016440" y="826187"/>
                  <a:pt x="817485" y="883800"/>
                </a:cubicBezTo>
                <a:cubicBezTo>
                  <a:pt x="618530" y="941413"/>
                  <a:pt x="359581" y="851130"/>
                  <a:pt x="147303" y="883800"/>
                </a:cubicBezTo>
                <a:cubicBezTo>
                  <a:pt x="69429" y="893102"/>
                  <a:pt x="8098" y="802531"/>
                  <a:pt x="0" y="736497"/>
                </a:cubicBezTo>
                <a:lnTo>
                  <a:pt x="0" y="736500"/>
                </a:lnTo>
                <a:cubicBezTo>
                  <a:pt x="-6213" y="665290"/>
                  <a:pt x="1649" y="570431"/>
                  <a:pt x="0" y="515550"/>
                </a:cubicBezTo>
                <a:lnTo>
                  <a:pt x="0" y="515550"/>
                </a:lnTo>
                <a:cubicBezTo>
                  <a:pt x="-20153" y="422592"/>
                  <a:pt x="26367" y="314462"/>
                  <a:pt x="0" y="147303"/>
                </a:cubicBezTo>
                <a:close/>
              </a:path>
            </a:pathLst>
          </a:custGeom>
          <a:solidFill>
            <a:srgbClr val="FAEB07"/>
          </a:solidFill>
          <a:ln>
            <a:solidFill>
              <a:srgbClr val="FAEB07"/>
            </a:solidFill>
            <a:extLst>
              <a:ext uri="{C807C97D-BFC1-408E-A445-0C87EB9F89A2}">
                <ask:lineSketchStyleProps xmlns:ask="http://schemas.microsoft.com/office/drawing/2018/sketchyshapes" sd="3053336871">
                  <a:prstGeom prst="wedgeRoundRectCallout">
                    <a:avLst>
                      <a:gd name="adj1" fmla="val 63453"/>
                      <a:gd name="adj2" fmla="val 94156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Noteworthy Light" panose="02000400000000000000" pitchFamily="2" charset="77"/>
                <a:ea typeface="Noteworthy Light" panose="02000400000000000000" pitchFamily="2" charset="77"/>
                <a:cs typeface="Arial"/>
                <a:sym typeface="Arial"/>
              </a:rPr>
              <a:t>“Es hat mir Spaß gemacht und die Lehrer waren toll.”</a:t>
            </a:r>
            <a:endParaRPr lang="de-DE" sz="2000" dirty="0">
              <a:solidFill>
                <a:schemeClr val="tx1"/>
              </a:solidFill>
              <a:latin typeface="Noteworthy Light" panose="02000400000000000000" pitchFamily="2" charset="77"/>
              <a:ea typeface="Noteworthy Light" panose="02000400000000000000" pitchFamily="2" charset="77"/>
            </a:endParaRPr>
          </a:p>
        </p:txBody>
      </p:sp>
      <p:sp>
        <p:nvSpPr>
          <p:cNvPr id="11" name="Abgerundete rechteckige Legende 10">
            <a:extLst>
              <a:ext uri="{FF2B5EF4-FFF2-40B4-BE49-F238E27FC236}">
                <a16:creationId xmlns:a16="http://schemas.microsoft.com/office/drawing/2014/main" id="{CB46877A-B943-F409-EF3A-6DC8ABF1411D}"/>
              </a:ext>
            </a:extLst>
          </p:cNvPr>
          <p:cNvSpPr/>
          <p:nvPr/>
        </p:nvSpPr>
        <p:spPr>
          <a:xfrm rot="1033417">
            <a:off x="9096028" y="2468443"/>
            <a:ext cx="3033132" cy="883800"/>
          </a:xfrm>
          <a:custGeom>
            <a:avLst/>
            <a:gdLst>
              <a:gd name="connsiteX0" fmla="*/ 0 w 3033132"/>
              <a:gd name="connsiteY0" fmla="*/ 147303 h 883800"/>
              <a:gd name="connsiteX1" fmla="*/ 147303 w 3033132"/>
              <a:gd name="connsiteY1" fmla="*/ 0 h 883800"/>
              <a:gd name="connsiteX2" fmla="*/ 687978 w 3033132"/>
              <a:gd name="connsiteY2" fmla="*/ 0 h 883800"/>
              <a:gd name="connsiteX3" fmla="*/ 1261093 w 3033132"/>
              <a:gd name="connsiteY3" fmla="*/ 0 h 883800"/>
              <a:gd name="connsiteX4" fmla="*/ 1769327 w 3033132"/>
              <a:gd name="connsiteY4" fmla="*/ 0 h 883800"/>
              <a:gd name="connsiteX5" fmla="*/ 1769327 w 3033132"/>
              <a:gd name="connsiteY5" fmla="*/ 0 h 883800"/>
              <a:gd name="connsiteX6" fmla="*/ 2125720 w 3033132"/>
              <a:gd name="connsiteY6" fmla="*/ 0 h 883800"/>
              <a:gd name="connsiteX7" fmla="*/ 2527610 w 3033132"/>
              <a:gd name="connsiteY7" fmla="*/ 0 h 883800"/>
              <a:gd name="connsiteX8" fmla="*/ 2885829 w 3033132"/>
              <a:gd name="connsiteY8" fmla="*/ 0 h 883800"/>
              <a:gd name="connsiteX9" fmla="*/ 3033132 w 3033132"/>
              <a:gd name="connsiteY9" fmla="*/ 147303 h 883800"/>
              <a:gd name="connsiteX10" fmla="*/ 3033132 w 3033132"/>
              <a:gd name="connsiteY10" fmla="*/ 515550 h 883800"/>
              <a:gd name="connsiteX11" fmla="*/ 3033132 w 3033132"/>
              <a:gd name="connsiteY11" fmla="*/ 515550 h 883800"/>
              <a:gd name="connsiteX12" fmla="*/ 3033132 w 3033132"/>
              <a:gd name="connsiteY12" fmla="*/ 736500 h 883800"/>
              <a:gd name="connsiteX13" fmla="*/ 3033132 w 3033132"/>
              <a:gd name="connsiteY13" fmla="*/ 736497 h 883800"/>
              <a:gd name="connsiteX14" fmla="*/ 2885829 w 3033132"/>
              <a:gd name="connsiteY14" fmla="*/ 883800 h 883800"/>
              <a:gd name="connsiteX15" fmla="*/ 2527610 w 3033132"/>
              <a:gd name="connsiteY15" fmla="*/ 883800 h 883800"/>
              <a:gd name="connsiteX16" fmla="*/ 2832428 w 3033132"/>
              <a:gd name="connsiteY16" fmla="*/ 1029364 h 883800"/>
              <a:gd name="connsiteX17" fmla="*/ 3162647 w 3033132"/>
              <a:gd name="connsiteY17" fmla="*/ 1187058 h 883800"/>
              <a:gd name="connsiteX18" fmla="*/ 2712140 w 3033132"/>
              <a:gd name="connsiteY18" fmla="*/ 1089005 h 883800"/>
              <a:gd name="connsiteX19" fmla="*/ 2219834 w 3033132"/>
              <a:gd name="connsiteY19" fmla="*/ 981853 h 883800"/>
              <a:gd name="connsiteX20" fmla="*/ 1769327 w 3033132"/>
              <a:gd name="connsiteY20" fmla="*/ 883800 h 883800"/>
              <a:gd name="connsiteX21" fmla="*/ 1228652 w 3033132"/>
              <a:gd name="connsiteY21" fmla="*/ 883800 h 883800"/>
              <a:gd name="connsiteX22" fmla="*/ 671757 w 3033132"/>
              <a:gd name="connsiteY22" fmla="*/ 883800 h 883800"/>
              <a:gd name="connsiteX23" fmla="*/ 147303 w 3033132"/>
              <a:gd name="connsiteY23" fmla="*/ 883800 h 883800"/>
              <a:gd name="connsiteX24" fmla="*/ 0 w 3033132"/>
              <a:gd name="connsiteY24" fmla="*/ 736497 h 883800"/>
              <a:gd name="connsiteX25" fmla="*/ 0 w 3033132"/>
              <a:gd name="connsiteY25" fmla="*/ 736500 h 883800"/>
              <a:gd name="connsiteX26" fmla="*/ 0 w 3033132"/>
              <a:gd name="connsiteY26" fmla="*/ 515550 h 883800"/>
              <a:gd name="connsiteX27" fmla="*/ 0 w 3033132"/>
              <a:gd name="connsiteY27" fmla="*/ 515550 h 883800"/>
              <a:gd name="connsiteX28" fmla="*/ 0 w 3033132"/>
              <a:gd name="connsiteY28" fmla="*/ 147303 h 88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033132" h="883800" fill="none" extrusionOk="0">
                <a:moveTo>
                  <a:pt x="0" y="147303"/>
                </a:moveTo>
                <a:cubicBezTo>
                  <a:pt x="6879" y="63873"/>
                  <a:pt x="76097" y="8746"/>
                  <a:pt x="147303" y="0"/>
                </a:cubicBezTo>
                <a:cubicBezTo>
                  <a:pt x="268607" y="-43208"/>
                  <a:pt x="479011" y="53113"/>
                  <a:pt x="687978" y="0"/>
                </a:cubicBezTo>
                <a:cubicBezTo>
                  <a:pt x="896945" y="-53113"/>
                  <a:pt x="1086407" y="62295"/>
                  <a:pt x="1261093" y="0"/>
                </a:cubicBezTo>
                <a:cubicBezTo>
                  <a:pt x="1435779" y="-62295"/>
                  <a:pt x="1665393" y="378"/>
                  <a:pt x="1769327" y="0"/>
                </a:cubicBezTo>
                <a:lnTo>
                  <a:pt x="1769327" y="0"/>
                </a:lnTo>
                <a:cubicBezTo>
                  <a:pt x="1844439" y="-41328"/>
                  <a:pt x="1972195" y="18761"/>
                  <a:pt x="2125720" y="0"/>
                </a:cubicBezTo>
                <a:cubicBezTo>
                  <a:pt x="2279245" y="-18761"/>
                  <a:pt x="2355468" y="4692"/>
                  <a:pt x="2527610" y="0"/>
                </a:cubicBezTo>
                <a:cubicBezTo>
                  <a:pt x="2608826" y="-10298"/>
                  <a:pt x="2743741" y="4449"/>
                  <a:pt x="2885829" y="0"/>
                </a:cubicBezTo>
                <a:cubicBezTo>
                  <a:pt x="2944286" y="-533"/>
                  <a:pt x="3033557" y="69089"/>
                  <a:pt x="3033132" y="147303"/>
                </a:cubicBezTo>
                <a:cubicBezTo>
                  <a:pt x="3069920" y="229585"/>
                  <a:pt x="3009866" y="425666"/>
                  <a:pt x="3033132" y="515550"/>
                </a:cubicBezTo>
                <a:lnTo>
                  <a:pt x="3033132" y="515550"/>
                </a:lnTo>
                <a:cubicBezTo>
                  <a:pt x="3037887" y="588897"/>
                  <a:pt x="3011105" y="634079"/>
                  <a:pt x="3033132" y="736500"/>
                </a:cubicBezTo>
                <a:lnTo>
                  <a:pt x="3033132" y="736497"/>
                </a:lnTo>
                <a:cubicBezTo>
                  <a:pt x="3014977" y="810962"/>
                  <a:pt x="2953435" y="892006"/>
                  <a:pt x="2885829" y="883800"/>
                </a:cubicBezTo>
                <a:cubicBezTo>
                  <a:pt x="2798082" y="900836"/>
                  <a:pt x="2601320" y="841485"/>
                  <a:pt x="2527610" y="883800"/>
                </a:cubicBezTo>
                <a:cubicBezTo>
                  <a:pt x="2630501" y="894198"/>
                  <a:pt x="2705247" y="969108"/>
                  <a:pt x="2832428" y="1029364"/>
                </a:cubicBezTo>
                <a:cubicBezTo>
                  <a:pt x="2959609" y="1089619"/>
                  <a:pt x="3047753" y="1178331"/>
                  <a:pt x="3162647" y="1187058"/>
                </a:cubicBezTo>
                <a:cubicBezTo>
                  <a:pt x="3047808" y="1204159"/>
                  <a:pt x="2925122" y="1123933"/>
                  <a:pt x="2712140" y="1089005"/>
                </a:cubicBezTo>
                <a:cubicBezTo>
                  <a:pt x="2499158" y="1054076"/>
                  <a:pt x="2443831" y="992146"/>
                  <a:pt x="2219834" y="981853"/>
                </a:cubicBezTo>
                <a:cubicBezTo>
                  <a:pt x="1995837" y="971561"/>
                  <a:pt x="1978999" y="921246"/>
                  <a:pt x="1769327" y="883800"/>
                </a:cubicBezTo>
                <a:cubicBezTo>
                  <a:pt x="1615170" y="905035"/>
                  <a:pt x="1478063" y="833333"/>
                  <a:pt x="1228652" y="883800"/>
                </a:cubicBezTo>
                <a:cubicBezTo>
                  <a:pt x="979242" y="934267"/>
                  <a:pt x="931332" y="820312"/>
                  <a:pt x="671757" y="883800"/>
                </a:cubicBezTo>
                <a:cubicBezTo>
                  <a:pt x="412182" y="947288"/>
                  <a:pt x="259107" y="883714"/>
                  <a:pt x="147303" y="883800"/>
                </a:cubicBezTo>
                <a:cubicBezTo>
                  <a:pt x="83642" y="877834"/>
                  <a:pt x="-14062" y="825005"/>
                  <a:pt x="0" y="736497"/>
                </a:cubicBezTo>
                <a:lnTo>
                  <a:pt x="0" y="736500"/>
                </a:lnTo>
                <a:cubicBezTo>
                  <a:pt x="-389" y="652998"/>
                  <a:pt x="5979" y="581053"/>
                  <a:pt x="0" y="515550"/>
                </a:cubicBezTo>
                <a:lnTo>
                  <a:pt x="0" y="515550"/>
                </a:lnTo>
                <a:cubicBezTo>
                  <a:pt x="-28743" y="349207"/>
                  <a:pt x="260" y="301814"/>
                  <a:pt x="0" y="147303"/>
                </a:cubicBezTo>
                <a:close/>
              </a:path>
              <a:path w="3033132" h="883800" stroke="0" extrusionOk="0">
                <a:moveTo>
                  <a:pt x="0" y="147303"/>
                </a:moveTo>
                <a:cubicBezTo>
                  <a:pt x="-22730" y="71804"/>
                  <a:pt x="88139" y="9406"/>
                  <a:pt x="147303" y="0"/>
                </a:cubicBezTo>
                <a:cubicBezTo>
                  <a:pt x="311731" y="-486"/>
                  <a:pt x="409894" y="17167"/>
                  <a:pt x="639317" y="0"/>
                </a:cubicBezTo>
                <a:cubicBezTo>
                  <a:pt x="868740" y="-17167"/>
                  <a:pt x="927699" y="39083"/>
                  <a:pt x="1196212" y="0"/>
                </a:cubicBezTo>
                <a:cubicBezTo>
                  <a:pt x="1464726" y="-39083"/>
                  <a:pt x="1567125" y="52886"/>
                  <a:pt x="1769327" y="0"/>
                </a:cubicBezTo>
                <a:lnTo>
                  <a:pt x="1769327" y="0"/>
                </a:lnTo>
                <a:cubicBezTo>
                  <a:pt x="1952926" y="-14267"/>
                  <a:pt x="2054140" y="9960"/>
                  <a:pt x="2140886" y="0"/>
                </a:cubicBezTo>
                <a:cubicBezTo>
                  <a:pt x="2227632" y="-9960"/>
                  <a:pt x="2358926" y="25611"/>
                  <a:pt x="2527610" y="0"/>
                </a:cubicBezTo>
                <a:cubicBezTo>
                  <a:pt x="2619722" y="-27827"/>
                  <a:pt x="2808547" y="19680"/>
                  <a:pt x="2885829" y="0"/>
                </a:cubicBezTo>
                <a:cubicBezTo>
                  <a:pt x="2963617" y="-21799"/>
                  <a:pt x="3018949" y="66675"/>
                  <a:pt x="3033132" y="147303"/>
                </a:cubicBezTo>
                <a:cubicBezTo>
                  <a:pt x="3033140" y="268206"/>
                  <a:pt x="3003195" y="378822"/>
                  <a:pt x="3033132" y="515550"/>
                </a:cubicBezTo>
                <a:lnTo>
                  <a:pt x="3033132" y="515550"/>
                </a:lnTo>
                <a:cubicBezTo>
                  <a:pt x="3051626" y="608519"/>
                  <a:pt x="3013653" y="635419"/>
                  <a:pt x="3033132" y="736500"/>
                </a:cubicBezTo>
                <a:lnTo>
                  <a:pt x="3033132" y="736497"/>
                </a:lnTo>
                <a:cubicBezTo>
                  <a:pt x="3034239" y="809575"/>
                  <a:pt x="2974620" y="898651"/>
                  <a:pt x="2885829" y="883800"/>
                </a:cubicBezTo>
                <a:cubicBezTo>
                  <a:pt x="2804482" y="888750"/>
                  <a:pt x="2692150" y="868384"/>
                  <a:pt x="2527610" y="883800"/>
                </a:cubicBezTo>
                <a:cubicBezTo>
                  <a:pt x="2692506" y="956017"/>
                  <a:pt x="2749588" y="1005305"/>
                  <a:pt x="2857829" y="1041494"/>
                </a:cubicBezTo>
                <a:cubicBezTo>
                  <a:pt x="2966070" y="1077683"/>
                  <a:pt x="3080863" y="1161812"/>
                  <a:pt x="3162647" y="1187058"/>
                </a:cubicBezTo>
                <a:cubicBezTo>
                  <a:pt x="2955580" y="1166522"/>
                  <a:pt x="2880332" y="1121484"/>
                  <a:pt x="2684274" y="1082939"/>
                </a:cubicBezTo>
                <a:cubicBezTo>
                  <a:pt x="2488216" y="1044395"/>
                  <a:pt x="2346723" y="971463"/>
                  <a:pt x="2205901" y="978821"/>
                </a:cubicBezTo>
                <a:cubicBezTo>
                  <a:pt x="2065079" y="986179"/>
                  <a:pt x="1899558" y="893366"/>
                  <a:pt x="1769327" y="883800"/>
                </a:cubicBezTo>
                <a:cubicBezTo>
                  <a:pt x="1498093" y="922372"/>
                  <a:pt x="1363318" y="861791"/>
                  <a:pt x="1212432" y="883800"/>
                </a:cubicBezTo>
                <a:cubicBezTo>
                  <a:pt x="1061547" y="905809"/>
                  <a:pt x="845601" y="871944"/>
                  <a:pt x="655537" y="883800"/>
                </a:cubicBezTo>
                <a:cubicBezTo>
                  <a:pt x="465473" y="895656"/>
                  <a:pt x="271649" y="828506"/>
                  <a:pt x="147303" y="883800"/>
                </a:cubicBezTo>
                <a:cubicBezTo>
                  <a:pt x="62546" y="871579"/>
                  <a:pt x="3106" y="804184"/>
                  <a:pt x="0" y="736497"/>
                </a:cubicBezTo>
                <a:lnTo>
                  <a:pt x="0" y="736500"/>
                </a:lnTo>
                <a:cubicBezTo>
                  <a:pt x="-20933" y="681119"/>
                  <a:pt x="4488" y="589439"/>
                  <a:pt x="0" y="515550"/>
                </a:cubicBezTo>
                <a:lnTo>
                  <a:pt x="0" y="515550"/>
                </a:lnTo>
                <a:cubicBezTo>
                  <a:pt x="-35202" y="363774"/>
                  <a:pt x="26131" y="314539"/>
                  <a:pt x="0" y="147303"/>
                </a:cubicBezTo>
                <a:close/>
              </a:path>
            </a:pathLst>
          </a:custGeom>
          <a:solidFill>
            <a:srgbClr val="D7CB2F"/>
          </a:solidFill>
          <a:ln>
            <a:solidFill>
              <a:srgbClr val="D7CB2F"/>
            </a:solidFill>
            <a:extLst>
              <a:ext uri="{C807C97D-BFC1-408E-A445-0C87EB9F89A2}">
                <ask:lineSketchStyleProps xmlns:ask="http://schemas.microsoft.com/office/drawing/2018/sketchyshapes" sd="3082807890">
                  <a:prstGeom prst="wedgeRoundRectCallout">
                    <a:avLst>
                      <a:gd name="adj1" fmla="val 54270"/>
                      <a:gd name="adj2" fmla="val 8431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Noteworthy Light" panose="02000400000000000000" pitchFamily="2" charset="77"/>
                <a:ea typeface="Noteworthy Light" panose="02000400000000000000" pitchFamily="2" charset="77"/>
                <a:cs typeface="Arial"/>
                <a:sym typeface="Arial"/>
              </a:rPr>
              <a:t>“Fühle mich jetzt sicherer.”</a:t>
            </a:r>
            <a:endParaRPr lang="de-DE" sz="2000" dirty="0">
              <a:solidFill>
                <a:schemeClr val="tx1"/>
              </a:solidFill>
              <a:latin typeface="Noteworthy Light" panose="02000400000000000000" pitchFamily="2" charset="77"/>
              <a:ea typeface="Noteworthy Light" panose="02000400000000000000" pitchFamily="2" charset="77"/>
            </a:endParaRPr>
          </a:p>
        </p:txBody>
      </p:sp>
      <p:sp>
        <p:nvSpPr>
          <p:cNvPr id="12" name="Abgerundete rechteckige Legende 11">
            <a:extLst>
              <a:ext uri="{FF2B5EF4-FFF2-40B4-BE49-F238E27FC236}">
                <a16:creationId xmlns:a16="http://schemas.microsoft.com/office/drawing/2014/main" id="{00CDE7F7-0F0C-A47A-0576-47AEEFE44CC9}"/>
              </a:ext>
            </a:extLst>
          </p:cNvPr>
          <p:cNvSpPr/>
          <p:nvPr/>
        </p:nvSpPr>
        <p:spPr>
          <a:xfrm rot="665076">
            <a:off x="8660182" y="3948565"/>
            <a:ext cx="3389273" cy="883800"/>
          </a:xfrm>
          <a:custGeom>
            <a:avLst/>
            <a:gdLst>
              <a:gd name="connsiteX0" fmla="*/ 0 w 3389273"/>
              <a:gd name="connsiteY0" fmla="*/ 147303 h 883800"/>
              <a:gd name="connsiteX1" fmla="*/ 147303 w 3389273"/>
              <a:gd name="connsiteY1" fmla="*/ 0 h 883800"/>
              <a:gd name="connsiteX2" fmla="*/ 564879 w 3389273"/>
              <a:gd name="connsiteY2" fmla="*/ 0 h 883800"/>
              <a:gd name="connsiteX3" fmla="*/ 564879 w 3389273"/>
              <a:gd name="connsiteY3" fmla="*/ 0 h 883800"/>
              <a:gd name="connsiteX4" fmla="*/ 988538 w 3389273"/>
              <a:gd name="connsiteY4" fmla="*/ 0 h 883800"/>
              <a:gd name="connsiteX5" fmla="*/ 1412197 w 3389273"/>
              <a:gd name="connsiteY5" fmla="*/ 0 h 883800"/>
              <a:gd name="connsiteX6" fmla="*/ 1887938 w 3389273"/>
              <a:gd name="connsiteY6" fmla="*/ 0 h 883800"/>
              <a:gd name="connsiteX7" fmla="*/ 2363679 w 3389273"/>
              <a:gd name="connsiteY7" fmla="*/ 0 h 883800"/>
              <a:gd name="connsiteX8" fmla="*/ 2766229 w 3389273"/>
              <a:gd name="connsiteY8" fmla="*/ 0 h 883800"/>
              <a:gd name="connsiteX9" fmla="*/ 3241970 w 3389273"/>
              <a:gd name="connsiteY9" fmla="*/ 0 h 883800"/>
              <a:gd name="connsiteX10" fmla="*/ 3389273 w 3389273"/>
              <a:gd name="connsiteY10" fmla="*/ 147303 h 883800"/>
              <a:gd name="connsiteX11" fmla="*/ 3389273 w 3389273"/>
              <a:gd name="connsiteY11" fmla="*/ 515550 h 883800"/>
              <a:gd name="connsiteX12" fmla="*/ 3389273 w 3389273"/>
              <a:gd name="connsiteY12" fmla="*/ 515550 h 883800"/>
              <a:gd name="connsiteX13" fmla="*/ 3389273 w 3389273"/>
              <a:gd name="connsiteY13" fmla="*/ 736500 h 883800"/>
              <a:gd name="connsiteX14" fmla="*/ 3389273 w 3389273"/>
              <a:gd name="connsiteY14" fmla="*/ 736497 h 883800"/>
              <a:gd name="connsiteX15" fmla="*/ 3241970 w 3389273"/>
              <a:gd name="connsiteY15" fmla="*/ 883800 h 883800"/>
              <a:gd name="connsiteX16" fmla="*/ 2821122 w 3389273"/>
              <a:gd name="connsiteY16" fmla="*/ 883800 h 883800"/>
              <a:gd name="connsiteX17" fmla="*/ 2400274 w 3389273"/>
              <a:gd name="connsiteY17" fmla="*/ 883800 h 883800"/>
              <a:gd name="connsiteX18" fmla="*/ 1997724 w 3389273"/>
              <a:gd name="connsiteY18" fmla="*/ 883800 h 883800"/>
              <a:gd name="connsiteX19" fmla="*/ 1412197 w 3389273"/>
              <a:gd name="connsiteY19" fmla="*/ 883800 h 883800"/>
              <a:gd name="connsiteX20" fmla="*/ 1591467 w 3389273"/>
              <a:gd name="connsiteY20" fmla="*/ 1171601 h 883800"/>
              <a:gd name="connsiteX21" fmla="*/ 1098705 w 3389273"/>
              <a:gd name="connsiteY21" fmla="*/ 1033457 h 883800"/>
              <a:gd name="connsiteX22" fmla="*/ 564879 w 3389273"/>
              <a:gd name="connsiteY22" fmla="*/ 883800 h 883800"/>
              <a:gd name="connsiteX23" fmla="*/ 147303 w 3389273"/>
              <a:gd name="connsiteY23" fmla="*/ 883800 h 883800"/>
              <a:gd name="connsiteX24" fmla="*/ 0 w 3389273"/>
              <a:gd name="connsiteY24" fmla="*/ 736497 h 883800"/>
              <a:gd name="connsiteX25" fmla="*/ 0 w 3389273"/>
              <a:gd name="connsiteY25" fmla="*/ 736500 h 883800"/>
              <a:gd name="connsiteX26" fmla="*/ 0 w 3389273"/>
              <a:gd name="connsiteY26" fmla="*/ 515550 h 883800"/>
              <a:gd name="connsiteX27" fmla="*/ 0 w 3389273"/>
              <a:gd name="connsiteY27" fmla="*/ 515550 h 883800"/>
              <a:gd name="connsiteX28" fmla="*/ 0 w 3389273"/>
              <a:gd name="connsiteY28" fmla="*/ 147303 h 88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89273" h="883800" fill="none" extrusionOk="0">
                <a:moveTo>
                  <a:pt x="0" y="147303"/>
                </a:moveTo>
                <a:cubicBezTo>
                  <a:pt x="-2523" y="56108"/>
                  <a:pt x="59387" y="-18286"/>
                  <a:pt x="147303" y="0"/>
                </a:cubicBezTo>
                <a:cubicBezTo>
                  <a:pt x="290501" y="-11015"/>
                  <a:pt x="433060" y="21854"/>
                  <a:pt x="564879" y="0"/>
                </a:cubicBezTo>
                <a:lnTo>
                  <a:pt x="564879" y="0"/>
                </a:lnTo>
                <a:cubicBezTo>
                  <a:pt x="773720" y="-12644"/>
                  <a:pt x="867197" y="45973"/>
                  <a:pt x="988538" y="0"/>
                </a:cubicBezTo>
                <a:cubicBezTo>
                  <a:pt x="1109879" y="-45973"/>
                  <a:pt x="1261871" y="24342"/>
                  <a:pt x="1412197" y="0"/>
                </a:cubicBezTo>
                <a:cubicBezTo>
                  <a:pt x="1635964" y="-51193"/>
                  <a:pt x="1721098" y="21450"/>
                  <a:pt x="1887938" y="0"/>
                </a:cubicBezTo>
                <a:cubicBezTo>
                  <a:pt x="2054778" y="-21450"/>
                  <a:pt x="2175789" y="14336"/>
                  <a:pt x="2363679" y="0"/>
                </a:cubicBezTo>
                <a:cubicBezTo>
                  <a:pt x="2551569" y="-14336"/>
                  <a:pt x="2583089" y="35366"/>
                  <a:pt x="2766229" y="0"/>
                </a:cubicBezTo>
                <a:cubicBezTo>
                  <a:pt x="2949369" y="-35366"/>
                  <a:pt x="3104595" y="31528"/>
                  <a:pt x="3241970" y="0"/>
                </a:cubicBezTo>
                <a:cubicBezTo>
                  <a:pt x="3318790" y="4319"/>
                  <a:pt x="3392068" y="72207"/>
                  <a:pt x="3389273" y="147303"/>
                </a:cubicBezTo>
                <a:cubicBezTo>
                  <a:pt x="3421417" y="270261"/>
                  <a:pt x="3363366" y="433754"/>
                  <a:pt x="3389273" y="515550"/>
                </a:cubicBezTo>
                <a:lnTo>
                  <a:pt x="3389273" y="515550"/>
                </a:lnTo>
                <a:cubicBezTo>
                  <a:pt x="3397034" y="568363"/>
                  <a:pt x="3373890" y="632190"/>
                  <a:pt x="3389273" y="736500"/>
                </a:cubicBezTo>
                <a:lnTo>
                  <a:pt x="3389273" y="736497"/>
                </a:lnTo>
                <a:cubicBezTo>
                  <a:pt x="3402560" y="817836"/>
                  <a:pt x="3336045" y="883891"/>
                  <a:pt x="3241970" y="883800"/>
                </a:cubicBezTo>
                <a:cubicBezTo>
                  <a:pt x="3111280" y="926659"/>
                  <a:pt x="2948635" y="869422"/>
                  <a:pt x="2821122" y="883800"/>
                </a:cubicBezTo>
                <a:cubicBezTo>
                  <a:pt x="2693609" y="898178"/>
                  <a:pt x="2522312" y="843943"/>
                  <a:pt x="2400274" y="883800"/>
                </a:cubicBezTo>
                <a:cubicBezTo>
                  <a:pt x="2278236" y="923657"/>
                  <a:pt x="2120240" y="870735"/>
                  <a:pt x="1997724" y="883800"/>
                </a:cubicBezTo>
                <a:cubicBezTo>
                  <a:pt x="1875208" y="896865"/>
                  <a:pt x="1646737" y="847146"/>
                  <a:pt x="1412197" y="883800"/>
                </a:cubicBezTo>
                <a:cubicBezTo>
                  <a:pt x="1473075" y="971251"/>
                  <a:pt x="1531928" y="1081213"/>
                  <a:pt x="1591467" y="1171601"/>
                </a:cubicBezTo>
                <a:cubicBezTo>
                  <a:pt x="1442849" y="1143669"/>
                  <a:pt x="1256365" y="1017641"/>
                  <a:pt x="1098705" y="1033457"/>
                </a:cubicBezTo>
                <a:cubicBezTo>
                  <a:pt x="941045" y="1049273"/>
                  <a:pt x="696102" y="853977"/>
                  <a:pt x="564879" y="883800"/>
                </a:cubicBezTo>
                <a:cubicBezTo>
                  <a:pt x="446416" y="918264"/>
                  <a:pt x="287506" y="883416"/>
                  <a:pt x="147303" y="883800"/>
                </a:cubicBezTo>
                <a:cubicBezTo>
                  <a:pt x="87026" y="881952"/>
                  <a:pt x="1400" y="806050"/>
                  <a:pt x="0" y="736497"/>
                </a:cubicBezTo>
                <a:lnTo>
                  <a:pt x="0" y="736500"/>
                </a:lnTo>
                <a:cubicBezTo>
                  <a:pt x="-24068" y="651566"/>
                  <a:pt x="19633" y="596082"/>
                  <a:pt x="0" y="515550"/>
                </a:cubicBezTo>
                <a:lnTo>
                  <a:pt x="0" y="515550"/>
                </a:lnTo>
                <a:cubicBezTo>
                  <a:pt x="-37723" y="419444"/>
                  <a:pt x="43462" y="284956"/>
                  <a:pt x="0" y="147303"/>
                </a:cubicBezTo>
                <a:close/>
              </a:path>
              <a:path w="3389273" h="883800" stroke="0" extrusionOk="0">
                <a:moveTo>
                  <a:pt x="0" y="147303"/>
                </a:moveTo>
                <a:cubicBezTo>
                  <a:pt x="8752" y="71315"/>
                  <a:pt x="71626" y="-7430"/>
                  <a:pt x="147303" y="0"/>
                </a:cubicBezTo>
                <a:cubicBezTo>
                  <a:pt x="268131" y="-27244"/>
                  <a:pt x="393751" y="12214"/>
                  <a:pt x="564879" y="0"/>
                </a:cubicBezTo>
                <a:lnTo>
                  <a:pt x="564879" y="0"/>
                </a:lnTo>
                <a:cubicBezTo>
                  <a:pt x="755810" y="-34778"/>
                  <a:pt x="828728" y="21760"/>
                  <a:pt x="997011" y="0"/>
                </a:cubicBezTo>
                <a:cubicBezTo>
                  <a:pt x="1165294" y="-21760"/>
                  <a:pt x="1301992" y="48714"/>
                  <a:pt x="1412197" y="0"/>
                </a:cubicBezTo>
                <a:cubicBezTo>
                  <a:pt x="1515893" y="-15310"/>
                  <a:pt x="1718655" y="39164"/>
                  <a:pt x="1906236" y="0"/>
                </a:cubicBezTo>
                <a:cubicBezTo>
                  <a:pt x="2093817" y="-39164"/>
                  <a:pt x="2120801" y="9241"/>
                  <a:pt x="2327084" y="0"/>
                </a:cubicBezTo>
                <a:cubicBezTo>
                  <a:pt x="2533367" y="-9241"/>
                  <a:pt x="2546819" y="48865"/>
                  <a:pt x="2747931" y="0"/>
                </a:cubicBezTo>
                <a:cubicBezTo>
                  <a:pt x="2949043" y="-48865"/>
                  <a:pt x="3069797" y="51014"/>
                  <a:pt x="3241970" y="0"/>
                </a:cubicBezTo>
                <a:cubicBezTo>
                  <a:pt x="3326640" y="-48"/>
                  <a:pt x="3402374" y="83806"/>
                  <a:pt x="3389273" y="147303"/>
                </a:cubicBezTo>
                <a:cubicBezTo>
                  <a:pt x="3430213" y="243601"/>
                  <a:pt x="3379749" y="393667"/>
                  <a:pt x="3389273" y="515550"/>
                </a:cubicBezTo>
                <a:lnTo>
                  <a:pt x="3389273" y="515550"/>
                </a:lnTo>
                <a:cubicBezTo>
                  <a:pt x="3393273" y="607855"/>
                  <a:pt x="3376527" y="644053"/>
                  <a:pt x="3389273" y="736500"/>
                </a:cubicBezTo>
                <a:lnTo>
                  <a:pt x="3389273" y="736497"/>
                </a:lnTo>
                <a:cubicBezTo>
                  <a:pt x="3387307" y="810350"/>
                  <a:pt x="3329021" y="871542"/>
                  <a:pt x="3241970" y="883800"/>
                </a:cubicBezTo>
                <a:cubicBezTo>
                  <a:pt x="3067878" y="925752"/>
                  <a:pt x="2912757" y="853682"/>
                  <a:pt x="2821122" y="883800"/>
                </a:cubicBezTo>
                <a:cubicBezTo>
                  <a:pt x="2729487" y="913918"/>
                  <a:pt x="2580544" y="864903"/>
                  <a:pt x="2345381" y="883800"/>
                </a:cubicBezTo>
                <a:cubicBezTo>
                  <a:pt x="2110218" y="902697"/>
                  <a:pt x="1981487" y="826861"/>
                  <a:pt x="1869640" y="883800"/>
                </a:cubicBezTo>
                <a:cubicBezTo>
                  <a:pt x="1757793" y="940739"/>
                  <a:pt x="1618341" y="883736"/>
                  <a:pt x="1412197" y="883800"/>
                </a:cubicBezTo>
                <a:cubicBezTo>
                  <a:pt x="1521275" y="984133"/>
                  <a:pt x="1541949" y="1118256"/>
                  <a:pt x="1591467" y="1171601"/>
                </a:cubicBezTo>
                <a:cubicBezTo>
                  <a:pt x="1449682" y="1139235"/>
                  <a:pt x="1342979" y="1081080"/>
                  <a:pt x="1108971" y="1036335"/>
                </a:cubicBezTo>
                <a:cubicBezTo>
                  <a:pt x="874963" y="991590"/>
                  <a:pt x="686486" y="907587"/>
                  <a:pt x="564879" y="883800"/>
                </a:cubicBezTo>
                <a:cubicBezTo>
                  <a:pt x="473511" y="896086"/>
                  <a:pt x="254421" y="872809"/>
                  <a:pt x="147303" y="883800"/>
                </a:cubicBezTo>
                <a:cubicBezTo>
                  <a:pt x="62156" y="881782"/>
                  <a:pt x="16668" y="834087"/>
                  <a:pt x="0" y="736497"/>
                </a:cubicBezTo>
                <a:lnTo>
                  <a:pt x="0" y="736500"/>
                </a:lnTo>
                <a:cubicBezTo>
                  <a:pt x="-2971" y="692285"/>
                  <a:pt x="11613" y="621438"/>
                  <a:pt x="0" y="515550"/>
                </a:cubicBezTo>
                <a:lnTo>
                  <a:pt x="0" y="515550"/>
                </a:lnTo>
                <a:cubicBezTo>
                  <a:pt x="-22221" y="343776"/>
                  <a:pt x="38334" y="304358"/>
                  <a:pt x="0" y="147303"/>
                </a:cubicBezTo>
                <a:close/>
              </a:path>
            </a:pathLst>
          </a:custGeom>
          <a:solidFill>
            <a:srgbClr val="C8941A"/>
          </a:solidFill>
          <a:ln>
            <a:solidFill>
              <a:srgbClr val="C8941A"/>
            </a:solidFill>
            <a:extLst>
              <a:ext uri="{C807C97D-BFC1-408E-A445-0C87EB9F89A2}">
                <ask:lineSketchStyleProps xmlns:ask="http://schemas.microsoft.com/office/drawing/2018/sketchyshapes" sd="1048688652">
                  <a:prstGeom prst="wedgeRoundRectCallout">
                    <a:avLst>
                      <a:gd name="adj1" fmla="val -3044"/>
                      <a:gd name="adj2" fmla="val 82564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Noteworthy Light" panose="02000400000000000000" pitchFamily="2" charset="77"/>
                <a:ea typeface="Noteworthy Light" panose="02000400000000000000" pitchFamily="2" charset="77"/>
                <a:cs typeface="Arial"/>
                <a:sym typeface="Arial"/>
              </a:rPr>
              <a:t>“Es hat Spaß gemacht und hat geholfen.”</a:t>
            </a:r>
            <a:endParaRPr lang="de-DE" sz="2000" dirty="0">
              <a:solidFill>
                <a:schemeClr val="tx1"/>
              </a:solidFill>
              <a:latin typeface="Noteworthy Light" panose="02000400000000000000" pitchFamily="2" charset="77"/>
              <a:ea typeface="Noteworthy Light" panose="02000400000000000000" pitchFamily="2" charset="77"/>
            </a:endParaRPr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EE23CFEA-02F1-DEDA-749D-D91E9286AF97}"/>
              </a:ext>
            </a:extLst>
          </p:cNvPr>
          <p:cNvSpPr/>
          <p:nvPr/>
        </p:nvSpPr>
        <p:spPr>
          <a:xfrm rot="328118">
            <a:off x="5460924" y="4589598"/>
            <a:ext cx="3222133" cy="883800"/>
          </a:xfrm>
          <a:custGeom>
            <a:avLst/>
            <a:gdLst>
              <a:gd name="connsiteX0" fmla="*/ 0 w 3222133"/>
              <a:gd name="connsiteY0" fmla="*/ 147303 h 883800"/>
              <a:gd name="connsiteX1" fmla="*/ 147303 w 3222133"/>
              <a:gd name="connsiteY1" fmla="*/ 0 h 883800"/>
              <a:gd name="connsiteX2" fmla="*/ 537022 w 3222133"/>
              <a:gd name="connsiteY2" fmla="*/ 0 h 883800"/>
              <a:gd name="connsiteX3" fmla="*/ 537022 w 3222133"/>
              <a:gd name="connsiteY3" fmla="*/ 0 h 883800"/>
              <a:gd name="connsiteX4" fmla="*/ 923678 w 3222133"/>
              <a:gd name="connsiteY4" fmla="*/ 0 h 883800"/>
              <a:gd name="connsiteX5" fmla="*/ 1342555 w 3222133"/>
              <a:gd name="connsiteY5" fmla="*/ 0 h 883800"/>
              <a:gd name="connsiteX6" fmla="*/ 1954626 w 3222133"/>
              <a:gd name="connsiteY6" fmla="*/ 0 h 883800"/>
              <a:gd name="connsiteX7" fmla="*/ 2566696 w 3222133"/>
              <a:gd name="connsiteY7" fmla="*/ 0 h 883800"/>
              <a:gd name="connsiteX8" fmla="*/ 3074830 w 3222133"/>
              <a:gd name="connsiteY8" fmla="*/ 0 h 883800"/>
              <a:gd name="connsiteX9" fmla="*/ 3222133 w 3222133"/>
              <a:gd name="connsiteY9" fmla="*/ 147303 h 883800"/>
              <a:gd name="connsiteX10" fmla="*/ 3222133 w 3222133"/>
              <a:gd name="connsiteY10" fmla="*/ 515550 h 883800"/>
              <a:gd name="connsiteX11" fmla="*/ 3222133 w 3222133"/>
              <a:gd name="connsiteY11" fmla="*/ 515550 h 883800"/>
              <a:gd name="connsiteX12" fmla="*/ 3222133 w 3222133"/>
              <a:gd name="connsiteY12" fmla="*/ 736500 h 883800"/>
              <a:gd name="connsiteX13" fmla="*/ 3222133 w 3222133"/>
              <a:gd name="connsiteY13" fmla="*/ 736497 h 883800"/>
              <a:gd name="connsiteX14" fmla="*/ 3074830 w 3222133"/>
              <a:gd name="connsiteY14" fmla="*/ 883800 h 883800"/>
              <a:gd name="connsiteX15" fmla="*/ 2549373 w 3222133"/>
              <a:gd name="connsiteY15" fmla="*/ 883800 h 883800"/>
              <a:gd name="connsiteX16" fmla="*/ 1937303 w 3222133"/>
              <a:gd name="connsiteY16" fmla="*/ 883800 h 883800"/>
              <a:gd name="connsiteX17" fmla="*/ 1342555 w 3222133"/>
              <a:gd name="connsiteY17" fmla="*/ 883800 h 883800"/>
              <a:gd name="connsiteX18" fmla="*/ 1478637 w 3222133"/>
              <a:gd name="connsiteY18" fmla="*/ 1357172 h 883800"/>
              <a:gd name="connsiteX19" fmla="*/ 1026662 w 3222133"/>
              <a:gd name="connsiteY19" fmla="*/ 1129953 h 883800"/>
              <a:gd name="connsiteX20" fmla="*/ 537022 w 3222133"/>
              <a:gd name="connsiteY20" fmla="*/ 883800 h 883800"/>
              <a:gd name="connsiteX21" fmla="*/ 147303 w 3222133"/>
              <a:gd name="connsiteY21" fmla="*/ 883800 h 883800"/>
              <a:gd name="connsiteX22" fmla="*/ 0 w 3222133"/>
              <a:gd name="connsiteY22" fmla="*/ 736497 h 883800"/>
              <a:gd name="connsiteX23" fmla="*/ 0 w 3222133"/>
              <a:gd name="connsiteY23" fmla="*/ 736500 h 883800"/>
              <a:gd name="connsiteX24" fmla="*/ 0 w 3222133"/>
              <a:gd name="connsiteY24" fmla="*/ 515550 h 883800"/>
              <a:gd name="connsiteX25" fmla="*/ 0 w 3222133"/>
              <a:gd name="connsiteY25" fmla="*/ 515550 h 883800"/>
              <a:gd name="connsiteX26" fmla="*/ 0 w 3222133"/>
              <a:gd name="connsiteY26" fmla="*/ 147303 h 88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22133" h="883800" fill="none" extrusionOk="0">
                <a:moveTo>
                  <a:pt x="0" y="147303"/>
                </a:moveTo>
                <a:cubicBezTo>
                  <a:pt x="23323" y="65727"/>
                  <a:pt x="78245" y="2069"/>
                  <a:pt x="147303" y="0"/>
                </a:cubicBezTo>
                <a:cubicBezTo>
                  <a:pt x="282365" y="-5056"/>
                  <a:pt x="361174" y="29461"/>
                  <a:pt x="537022" y="0"/>
                </a:cubicBezTo>
                <a:lnTo>
                  <a:pt x="537022" y="0"/>
                </a:lnTo>
                <a:cubicBezTo>
                  <a:pt x="622788" y="-28983"/>
                  <a:pt x="828104" y="12664"/>
                  <a:pt x="923678" y="0"/>
                </a:cubicBezTo>
                <a:cubicBezTo>
                  <a:pt x="1019252" y="-12664"/>
                  <a:pt x="1228083" y="21705"/>
                  <a:pt x="1342555" y="0"/>
                </a:cubicBezTo>
                <a:cubicBezTo>
                  <a:pt x="1547751" y="-21763"/>
                  <a:pt x="1672217" y="67772"/>
                  <a:pt x="1954626" y="0"/>
                </a:cubicBezTo>
                <a:cubicBezTo>
                  <a:pt x="2237035" y="-67772"/>
                  <a:pt x="2348095" y="59664"/>
                  <a:pt x="2566696" y="0"/>
                </a:cubicBezTo>
                <a:cubicBezTo>
                  <a:pt x="2785297" y="-59664"/>
                  <a:pt x="2972460" y="34747"/>
                  <a:pt x="3074830" y="0"/>
                </a:cubicBezTo>
                <a:cubicBezTo>
                  <a:pt x="3152739" y="-5027"/>
                  <a:pt x="3235776" y="61591"/>
                  <a:pt x="3222133" y="147303"/>
                </a:cubicBezTo>
                <a:cubicBezTo>
                  <a:pt x="3262572" y="230094"/>
                  <a:pt x="3185699" y="335882"/>
                  <a:pt x="3222133" y="515550"/>
                </a:cubicBezTo>
                <a:lnTo>
                  <a:pt x="3222133" y="515550"/>
                </a:lnTo>
                <a:cubicBezTo>
                  <a:pt x="3239508" y="617400"/>
                  <a:pt x="3197197" y="691683"/>
                  <a:pt x="3222133" y="736500"/>
                </a:cubicBezTo>
                <a:lnTo>
                  <a:pt x="3222133" y="736497"/>
                </a:lnTo>
                <a:cubicBezTo>
                  <a:pt x="3212953" y="807283"/>
                  <a:pt x="3146575" y="885301"/>
                  <a:pt x="3074830" y="883800"/>
                </a:cubicBezTo>
                <a:cubicBezTo>
                  <a:pt x="2947232" y="909940"/>
                  <a:pt x="2674575" y="851082"/>
                  <a:pt x="2549373" y="883800"/>
                </a:cubicBezTo>
                <a:cubicBezTo>
                  <a:pt x="2424171" y="916518"/>
                  <a:pt x="2073160" y="858940"/>
                  <a:pt x="1937303" y="883800"/>
                </a:cubicBezTo>
                <a:cubicBezTo>
                  <a:pt x="1801446" y="908660"/>
                  <a:pt x="1510933" y="836060"/>
                  <a:pt x="1342555" y="883800"/>
                </a:cubicBezTo>
                <a:cubicBezTo>
                  <a:pt x="1419165" y="1066483"/>
                  <a:pt x="1394247" y="1170901"/>
                  <a:pt x="1478637" y="1357172"/>
                </a:cubicBezTo>
                <a:cubicBezTo>
                  <a:pt x="1360423" y="1348844"/>
                  <a:pt x="1157840" y="1179951"/>
                  <a:pt x="1026662" y="1129953"/>
                </a:cubicBezTo>
                <a:cubicBezTo>
                  <a:pt x="895484" y="1079955"/>
                  <a:pt x="778811" y="934354"/>
                  <a:pt x="537022" y="883800"/>
                </a:cubicBezTo>
                <a:cubicBezTo>
                  <a:pt x="345351" y="897273"/>
                  <a:pt x="226530" y="851141"/>
                  <a:pt x="147303" y="883800"/>
                </a:cubicBezTo>
                <a:cubicBezTo>
                  <a:pt x="65619" y="878167"/>
                  <a:pt x="3714" y="832753"/>
                  <a:pt x="0" y="736497"/>
                </a:cubicBezTo>
                <a:lnTo>
                  <a:pt x="0" y="736500"/>
                </a:lnTo>
                <a:cubicBezTo>
                  <a:pt x="-9349" y="658680"/>
                  <a:pt x="6924" y="606769"/>
                  <a:pt x="0" y="515550"/>
                </a:cubicBezTo>
                <a:lnTo>
                  <a:pt x="0" y="515550"/>
                </a:lnTo>
                <a:cubicBezTo>
                  <a:pt x="-35156" y="363317"/>
                  <a:pt x="22637" y="271042"/>
                  <a:pt x="0" y="147303"/>
                </a:cubicBezTo>
                <a:close/>
              </a:path>
              <a:path w="3222133" h="883800" stroke="0" extrusionOk="0">
                <a:moveTo>
                  <a:pt x="0" y="147303"/>
                </a:moveTo>
                <a:cubicBezTo>
                  <a:pt x="-10343" y="51752"/>
                  <a:pt x="63322" y="-4776"/>
                  <a:pt x="147303" y="0"/>
                </a:cubicBezTo>
                <a:cubicBezTo>
                  <a:pt x="296854" y="-2840"/>
                  <a:pt x="423098" y="41289"/>
                  <a:pt x="537022" y="0"/>
                </a:cubicBezTo>
                <a:lnTo>
                  <a:pt x="537022" y="0"/>
                </a:lnTo>
                <a:cubicBezTo>
                  <a:pt x="678197" y="-32534"/>
                  <a:pt x="843055" y="45362"/>
                  <a:pt x="931733" y="0"/>
                </a:cubicBezTo>
                <a:cubicBezTo>
                  <a:pt x="1020411" y="-45362"/>
                  <a:pt x="1143724" y="35481"/>
                  <a:pt x="1342555" y="0"/>
                </a:cubicBezTo>
                <a:cubicBezTo>
                  <a:pt x="1505827" y="-14095"/>
                  <a:pt x="1676668" y="45463"/>
                  <a:pt x="1885335" y="0"/>
                </a:cubicBezTo>
                <a:cubicBezTo>
                  <a:pt x="2094002" y="-45463"/>
                  <a:pt x="2317598" y="39972"/>
                  <a:pt x="2462760" y="0"/>
                </a:cubicBezTo>
                <a:cubicBezTo>
                  <a:pt x="2607922" y="-39972"/>
                  <a:pt x="2770095" y="49298"/>
                  <a:pt x="3074830" y="0"/>
                </a:cubicBezTo>
                <a:cubicBezTo>
                  <a:pt x="3156168" y="18504"/>
                  <a:pt x="3221680" y="67998"/>
                  <a:pt x="3222133" y="147303"/>
                </a:cubicBezTo>
                <a:cubicBezTo>
                  <a:pt x="3236867" y="267018"/>
                  <a:pt x="3209900" y="352012"/>
                  <a:pt x="3222133" y="515550"/>
                </a:cubicBezTo>
                <a:lnTo>
                  <a:pt x="3222133" y="515550"/>
                </a:lnTo>
                <a:cubicBezTo>
                  <a:pt x="3240989" y="581554"/>
                  <a:pt x="3213660" y="690100"/>
                  <a:pt x="3222133" y="736500"/>
                </a:cubicBezTo>
                <a:lnTo>
                  <a:pt x="3222133" y="736497"/>
                </a:lnTo>
                <a:cubicBezTo>
                  <a:pt x="3210563" y="804962"/>
                  <a:pt x="3170692" y="888588"/>
                  <a:pt x="3074830" y="883800"/>
                </a:cubicBezTo>
                <a:cubicBezTo>
                  <a:pt x="2887217" y="939881"/>
                  <a:pt x="2702110" y="876590"/>
                  <a:pt x="2497405" y="883800"/>
                </a:cubicBezTo>
                <a:cubicBezTo>
                  <a:pt x="2292700" y="891010"/>
                  <a:pt x="2083191" y="864098"/>
                  <a:pt x="1902657" y="883800"/>
                </a:cubicBezTo>
                <a:cubicBezTo>
                  <a:pt x="1722123" y="903502"/>
                  <a:pt x="1459919" y="866760"/>
                  <a:pt x="1342555" y="883800"/>
                </a:cubicBezTo>
                <a:cubicBezTo>
                  <a:pt x="1409236" y="967368"/>
                  <a:pt x="1405520" y="1226078"/>
                  <a:pt x="1478637" y="1357172"/>
                </a:cubicBezTo>
                <a:cubicBezTo>
                  <a:pt x="1333286" y="1294897"/>
                  <a:pt x="1204496" y="1163216"/>
                  <a:pt x="988997" y="1111019"/>
                </a:cubicBezTo>
                <a:cubicBezTo>
                  <a:pt x="773498" y="1058822"/>
                  <a:pt x="667457" y="897165"/>
                  <a:pt x="537022" y="883800"/>
                </a:cubicBezTo>
                <a:cubicBezTo>
                  <a:pt x="397843" y="887046"/>
                  <a:pt x="292774" y="870133"/>
                  <a:pt x="147303" y="883800"/>
                </a:cubicBezTo>
                <a:cubicBezTo>
                  <a:pt x="64049" y="869099"/>
                  <a:pt x="11919" y="821019"/>
                  <a:pt x="0" y="736497"/>
                </a:cubicBezTo>
                <a:lnTo>
                  <a:pt x="0" y="736500"/>
                </a:lnTo>
                <a:cubicBezTo>
                  <a:pt x="-13524" y="639893"/>
                  <a:pt x="15641" y="565593"/>
                  <a:pt x="0" y="515550"/>
                </a:cubicBezTo>
                <a:lnTo>
                  <a:pt x="0" y="515550"/>
                </a:lnTo>
                <a:cubicBezTo>
                  <a:pt x="-22695" y="382832"/>
                  <a:pt x="30261" y="292362"/>
                  <a:pt x="0" y="147303"/>
                </a:cubicBezTo>
                <a:close/>
              </a:path>
            </a:pathLst>
          </a:custGeom>
          <a:solidFill>
            <a:srgbClr val="FFC766"/>
          </a:solidFill>
          <a:ln>
            <a:solidFill>
              <a:srgbClr val="FFC766"/>
            </a:solidFill>
            <a:extLst>
              <a:ext uri="{C807C97D-BFC1-408E-A445-0C87EB9F89A2}">
                <ask:lineSketchStyleProps xmlns:ask="http://schemas.microsoft.com/office/drawing/2018/sketchyshapes" sd="2309018155">
                  <a:prstGeom prst="wedgeRoundRectCallout">
                    <a:avLst>
                      <a:gd name="adj1" fmla="val -4110"/>
                      <a:gd name="adj2" fmla="val 103561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2000" dirty="0">
                <a:solidFill>
                  <a:schemeClr val="tx1"/>
                </a:solidFill>
                <a:latin typeface="Noteworthy Light" panose="02000400000000000000" pitchFamily="2" charset="77"/>
                <a:ea typeface="Noteworthy Light" panose="02000400000000000000" pitchFamily="2" charset="77"/>
                <a:cs typeface="Arial"/>
                <a:sym typeface="Arial"/>
              </a:rPr>
              <a:t>“Diese Zeit war echt klasse!”</a:t>
            </a:r>
            <a:endParaRPr lang="de-DE" sz="2000" dirty="0">
              <a:solidFill>
                <a:schemeClr val="tx1"/>
              </a:solidFill>
              <a:latin typeface="Noteworthy Light" panose="02000400000000000000" pitchFamily="2" charset="77"/>
              <a:ea typeface="Noteworthy Light" panose="02000400000000000000" pitchFamily="2" charset="77"/>
            </a:endParaRPr>
          </a:p>
        </p:txBody>
      </p:sp>
      <p:sp>
        <p:nvSpPr>
          <p:cNvPr id="14" name="Abgerundete rechteckige Legende 13">
            <a:extLst>
              <a:ext uri="{FF2B5EF4-FFF2-40B4-BE49-F238E27FC236}">
                <a16:creationId xmlns:a16="http://schemas.microsoft.com/office/drawing/2014/main" id="{A613F110-9FDA-7E77-649D-0DCBDC573780}"/>
              </a:ext>
            </a:extLst>
          </p:cNvPr>
          <p:cNvSpPr/>
          <p:nvPr/>
        </p:nvSpPr>
        <p:spPr>
          <a:xfrm rot="21161111">
            <a:off x="8120316" y="5584981"/>
            <a:ext cx="3389273" cy="883800"/>
          </a:xfrm>
          <a:custGeom>
            <a:avLst/>
            <a:gdLst>
              <a:gd name="connsiteX0" fmla="*/ 0 w 3389273"/>
              <a:gd name="connsiteY0" fmla="*/ 147303 h 883800"/>
              <a:gd name="connsiteX1" fmla="*/ 147303 w 3389273"/>
              <a:gd name="connsiteY1" fmla="*/ 0 h 883800"/>
              <a:gd name="connsiteX2" fmla="*/ 568151 w 3389273"/>
              <a:gd name="connsiteY2" fmla="*/ 0 h 883800"/>
              <a:gd name="connsiteX3" fmla="*/ 988999 w 3389273"/>
              <a:gd name="connsiteY3" fmla="*/ 0 h 883800"/>
              <a:gd name="connsiteX4" fmla="*/ 1483037 w 3389273"/>
              <a:gd name="connsiteY4" fmla="*/ 0 h 883800"/>
              <a:gd name="connsiteX5" fmla="*/ 1977076 w 3389273"/>
              <a:gd name="connsiteY5" fmla="*/ 0 h 883800"/>
              <a:gd name="connsiteX6" fmla="*/ 1977076 w 3389273"/>
              <a:gd name="connsiteY6" fmla="*/ 0 h 883800"/>
              <a:gd name="connsiteX7" fmla="*/ 2383789 w 3389273"/>
              <a:gd name="connsiteY7" fmla="*/ 0 h 883800"/>
              <a:gd name="connsiteX8" fmla="*/ 2824394 w 3389273"/>
              <a:gd name="connsiteY8" fmla="*/ 0 h 883800"/>
              <a:gd name="connsiteX9" fmla="*/ 3241970 w 3389273"/>
              <a:gd name="connsiteY9" fmla="*/ 0 h 883800"/>
              <a:gd name="connsiteX10" fmla="*/ 3389273 w 3389273"/>
              <a:gd name="connsiteY10" fmla="*/ 147303 h 883800"/>
              <a:gd name="connsiteX11" fmla="*/ 3389273 w 3389273"/>
              <a:gd name="connsiteY11" fmla="*/ 515550 h 883800"/>
              <a:gd name="connsiteX12" fmla="*/ 3389273 w 3389273"/>
              <a:gd name="connsiteY12" fmla="*/ 515550 h 883800"/>
              <a:gd name="connsiteX13" fmla="*/ 3389273 w 3389273"/>
              <a:gd name="connsiteY13" fmla="*/ 736500 h 883800"/>
              <a:gd name="connsiteX14" fmla="*/ 3389273 w 3389273"/>
              <a:gd name="connsiteY14" fmla="*/ 736497 h 883800"/>
              <a:gd name="connsiteX15" fmla="*/ 3241970 w 3389273"/>
              <a:gd name="connsiteY15" fmla="*/ 883800 h 883800"/>
              <a:gd name="connsiteX16" fmla="*/ 2824394 w 3389273"/>
              <a:gd name="connsiteY16" fmla="*/ 883800 h 883800"/>
              <a:gd name="connsiteX17" fmla="*/ 3308710 w 3389273"/>
              <a:gd name="connsiteY17" fmla="*/ 1224646 h 883800"/>
              <a:gd name="connsiteX18" fmla="*/ 2851516 w 3389273"/>
              <a:gd name="connsiteY18" fmla="*/ 1107622 h 883800"/>
              <a:gd name="connsiteX19" fmla="*/ 2434270 w 3389273"/>
              <a:gd name="connsiteY19" fmla="*/ 1000824 h 883800"/>
              <a:gd name="connsiteX20" fmla="*/ 1977076 w 3389273"/>
              <a:gd name="connsiteY20" fmla="*/ 883800 h 883800"/>
              <a:gd name="connsiteX21" fmla="*/ 1556228 w 3389273"/>
              <a:gd name="connsiteY21" fmla="*/ 883800 h 883800"/>
              <a:gd name="connsiteX22" fmla="*/ 1062190 w 3389273"/>
              <a:gd name="connsiteY22" fmla="*/ 883800 h 883800"/>
              <a:gd name="connsiteX23" fmla="*/ 568151 w 3389273"/>
              <a:gd name="connsiteY23" fmla="*/ 883800 h 883800"/>
              <a:gd name="connsiteX24" fmla="*/ 147303 w 3389273"/>
              <a:gd name="connsiteY24" fmla="*/ 883800 h 883800"/>
              <a:gd name="connsiteX25" fmla="*/ 0 w 3389273"/>
              <a:gd name="connsiteY25" fmla="*/ 736497 h 883800"/>
              <a:gd name="connsiteX26" fmla="*/ 0 w 3389273"/>
              <a:gd name="connsiteY26" fmla="*/ 736500 h 883800"/>
              <a:gd name="connsiteX27" fmla="*/ 0 w 3389273"/>
              <a:gd name="connsiteY27" fmla="*/ 515550 h 883800"/>
              <a:gd name="connsiteX28" fmla="*/ 0 w 3389273"/>
              <a:gd name="connsiteY28" fmla="*/ 515550 h 883800"/>
              <a:gd name="connsiteX29" fmla="*/ 0 w 3389273"/>
              <a:gd name="connsiteY29" fmla="*/ 147303 h 88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389273" h="883800" fill="none" extrusionOk="0">
                <a:moveTo>
                  <a:pt x="0" y="147303"/>
                </a:moveTo>
                <a:cubicBezTo>
                  <a:pt x="16025" y="67080"/>
                  <a:pt x="51225" y="11669"/>
                  <a:pt x="147303" y="0"/>
                </a:cubicBezTo>
                <a:cubicBezTo>
                  <a:pt x="329774" y="-40208"/>
                  <a:pt x="461485" y="50001"/>
                  <a:pt x="568151" y="0"/>
                </a:cubicBezTo>
                <a:cubicBezTo>
                  <a:pt x="674817" y="-50001"/>
                  <a:pt x="856456" y="1055"/>
                  <a:pt x="988999" y="0"/>
                </a:cubicBezTo>
                <a:cubicBezTo>
                  <a:pt x="1121542" y="-1055"/>
                  <a:pt x="1267668" y="28806"/>
                  <a:pt x="1483037" y="0"/>
                </a:cubicBezTo>
                <a:cubicBezTo>
                  <a:pt x="1698406" y="-28806"/>
                  <a:pt x="1751413" y="47348"/>
                  <a:pt x="1977076" y="0"/>
                </a:cubicBezTo>
                <a:lnTo>
                  <a:pt x="1977076" y="0"/>
                </a:lnTo>
                <a:cubicBezTo>
                  <a:pt x="2150285" y="-19846"/>
                  <a:pt x="2262082" y="28054"/>
                  <a:pt x="2383789" y="0"/>
                </a:cubicBezTo>
                <a:cubicBezTo>
                  <a:pt x="2505496" y="-28054"/>
                  <a:pt x="2637194" y="7202"/>
                  <a:pt x="2824394" y="0"/>
                </a:cubicBezTo>
                <a:cubicBezTo>
                  <a:pt x="2964892" y="-34361"/>
                  <a:pt x="3156152" y="43996"/>
                  <a:pt x="3241970" y="0"/>
                </a:cubicBezTo>
                <a:cubicBezTo>
                  <a:pt x="3314412" y="20712"/>
                  <a:pt x="3390005" y="67992"/>
                  <a:pt x="3389273" y="147303"/>
                </a:cubicBezTo>
                <a:cubicBezTo>
                  <a:pt x="3418527" y="259601"/>
                  <a:pt x="3380069" y="364921"/>
                  <a:pt x="3389273" y="515550"/>
                </a:cubicBezTo>
                <a:lnTo>
                  <a:pt x="3389273" y="515550"/>
                </a:lnTo>
                <a:cubicBezTo>
                  <a:pt x="3408278" y="618010"/>
                  <a:pt x="3388284" y="636515"/>
                  <a:pt x="3389273" y="736500"/>
                </a:cubicBezTo>
                <a:lnTo>
                  <a:pt x="3389273" y="736497"/>
                </a:lnTo>
                <a:cubicBezTo>
                  <a:pt x="3396577" y="820476"/>
                  <a:pt x="3310425" y="879426"/>
                  <a:pt x="3241970" y="883800"/>
                </a:cubicBezTo>
                <a:cubicBezTo>
                  <a:pt x="3058656" y="905353"/>
                  <a:pt x="2962300" y="874563"/>
                  <a:pt x="2824394" y="883800"/>
                </a:cubicBezTo>
                <a:cubicBezTo>
                  <a:pt x="3011050" y="995475"/>
                  <a:pt x="3127719" y="1138344"/>
                  <a:pt x="3308710" y="1224646"/>
                </a:cubicBezTo>
                <a:cubicBezTo>
                  <a:pt x="3192723" y="1236061"/>
                  <a:pt x="3058936" y="1149212"/>
                  <a:pt x="2851516" y="1107622"/>
                </a:cubicBezTo>
                <a:cubicBezTo>
                  <a:pt x="2644096" y="1066032"/>
                  <a:pt x="2552287" y="989263"/>
                  <a:pt x="2434270" y="1000824"/>
                </a:cubicBezTo>
                <a:cubicBezTo>
                  <a:pt x="2316253" y="1012385"/>
                  <a:pt x="2092009" y="878003"/>
                  <a:pt x="1977076" y="883800"/>
                </a:cubicBezTo>
                <a:cubicBezTo>
                  <a:pt x="1815753" y="928183"/>
                  <a:pt x="1724923" y="836878"/>
                  <a:pt x="1556228" y="883800"/>
                </a:cubicBezTo>
                <a:cubicBezTo>
                  <a:pt x="1387533" y="930722"/>
                  <a:pt x="1179075" y="878693"/>
                  <a:pt x="1062190" y="883800"/>
                </a:cubicBezTo>
                <a:cubicBezTo>
                  <a:pt x="945305" y="888907"/>
                  <a:pt x="714276" y="859768"/>
                  <a:pt x="568151" y="883800"/>
                </a:cubicBezTo>
                <a:cubicBezTo>
                  <a:pt x="422026" y="907832"/>
                  <a:pt x="267891" y="833745"/>
                  <a:pt x="147303" y="883800"/>
                </a:cubicBezTo>
                <a:cubicBezTo>
                  <a:pt x="54795" y="867184"/>
                  <a:pt x="-18914" y="823080"/>
                  <a:pt x="0" y="736497"/>
                </a:cubicBezTo>
                <a:lnTo>
                  <a:pt x="0" y="736500"/>
                </a:lnTo>
                <a:cubicBezTo>
                  <a:pt x="-16782" y="674830"/>
                  <a:pt x="17204" y="579438"/>
                  <a:pt x="0" y="515550"/>
                </a:cubicBezTo>
                <a:lnTo>
                  <a:pt x="0" y="515550"/>
                </a:lnTo>
                <a:cubicBezTo>
                  <a:pt x="-15217" y="421531"/>
                  <a:pt x="1361" y="294803"/>
                  <a:pt x="0" y="147303"/>
                </a:cubicBezTo>
                <a:close/>
              </a:path>
              <a:path w="3389273" h="883800" stroke="0" extrusionOk="0">
                <a:moveTo>
                  <a:pt x="0" y="147303"/>
                </a:moveTo>
                <a:cubicBezTo>
                  <a:pt x="10658" y="56083"/>
                  <a:pt x="66226" y="-12194"/>
                  <a:pt x="147303" y="0"/>
                </a:cubicBezTo>
                <a:cubicBezTo>
                  <a:pt x="285795" y="-49851"/>
                  <a:pt x="463611" y="22005"/>
                  <a:pt x="568151" y="0"/>
                </a:cubicBezTo>
                <a:cubicBezTo>
                  <a:pt x="672691" y="-22005"/>
                  <a:pt x="872019" y="48476"/>
                  <a:pt x="1062190" y="0"/>
                </a:cubicBezTo>
                <a:cubicBezTo>
                  <a:pt x="1252361" y="-48476"/>
                  <a:pt x="1324141" y="27380"/>
                  <a:pt x="1464740" y="0"/>
                </a:cubicBezTo>
                <a:cubicBezTo>
                  <a:pt x="1605339" y="-27380"/>
                  <a:pt x="1766607" y="37685"/>
                  <a:pt x="1977076" y="0"/>
                </a:cubicBezTo>
                <a:lnTo>
                  <a:pt x="1977076" y="0"/>
                </a:lnTo>
                <a:cubicBezTo>
                  <a:pt x="2160643" y="-23897"/>
                  <a:pt x="2247142" y="831"/>
                  <a:pt x="2417681" y="0"/>
                </a:cubicBezTo>
                <a:cubicBezTo>
                  <a:pt x="2588220" y="-831"/>
                  <a:pt x="2721532" y="25525"/>
                  <a:pt x="2824394" y="0"/>
                </a:cubicBezTo>
                <a:cubicBezTo>
                  <a:pt x="2942196" y="-16597"/>
                  <a:pt x="3043704" y="6118"/>
                  <a:pt x="3241970" y="0"/>
                </a:cubicBezTo>
                <a:cubicBezTo>
                  <a:pt x="3329065" y="3602"/>
                  <a:pt x="3392700" y="63936"/>
                  <a:pt x="3389273" y="147303"/>
                </a:cubicBezTo>
                <a:cubicBezTo>
                  <a:pt x="3403024" y="282191"/>
                  <a:pt x="3358192" y="387564"/>
                  <a:pt x="3389273" y="515550"/>
                </a:cubicBezTo>
                <a:lnTo>
                  <a:pt x="3389273" y="515550"/>
                </a:lnTo>
                <a:cubicBezTo>
                  <a:pt x="3394103" y="567237"/>
                  <a:pt x="3376504" y="648489"/>
                  <a:pt x="3389273" y="736500"/>
                </a:cubicBezTo>
                <a:lnTo>
                  <a:pt x="3389273" y="736497"/>
                </a:lnTo>
                <a:cubicBezTo>
                  <a:pt x="3395832" y="803351"/>
                  <a:pt x="3314848" y="898356"/>
                  <a:pt x="3241970" y="883800"/>
                </a:cubicBezTo>
                <a:cubicBezTo>
                  <a:pt x="3136123" y="931187"/>
                  <a:pt x="2919826" y="869945"/>
                  <a:pt x="2824394" y="883800"/>
                </a:cubicBezTo>
                <a:cubicBezTo>
                  <a:pt x="2998630" y="938636"/>
                  <a:pt x="3057822" y="1109636"/>
                  <a:pt x="3308710" y="1224646"/>
                </a:cubicBezTo>
                <a:cubicBezTo>
                  <a:pt x="3125466" y="1186331"/>
                  <a:pt x="3061796" y="1146758"/>
                  <a:pt x="2864832" y="1111031"/>
                </a:cubicBezTo>
                <a:cubicBezTo>
                  <a:pt x="2667868" y="1075304"/>
                  <a:pt x="2570669" y="993290"/>
                  <a:pt x="2394321" y="990598"/>
                </a:cubicBezTo>
                <a:cubicBezTo>
                  <a:pt x="2217973" y="987907"/>
                  <a:pt x="2127156" y="879099"/>
                  <a:pt x="1977076" y="883800"/>
                </a:cubicBezTo>
                <a:cubicBezTo>
                  <a:pt x="1837647" y="935296"/>
                  <a:pt x="1659248" y="857212"/>
                  <a:pt x="1537930" y="883800"/>
                </a:cubicBezTo>
                <a:cubicBezTo>
                  <a:pt x="1416612" y="910388"/>
                  <a:pt x="1218676" y="883750"/>
                  <a:pt x="1043892" y="883800"/>
                </a:cubicBezTo>
                <a:cubicBezTo>
                  <a:pt x="869108" y="883850"/>
                  <a:pt x="780070" y="859700"/>
                  <a:pt x="586449" y="883800"/>
                </a:cubicBezTo>
                <a:cubicBezTo>
                  <a:pt x="392828" y="907900"/>
                  <a:pt x="260495" y="853743"/>
                  <a:pt x="147303" y="883800"/>
                </a:cubicBezTo>
                <a:cubicBezTo>
                  <a:pt x="59585" y="888622"/>
                  <a:pt x="5544" y="822512"/>
                  <a:pt x="0" y="736497"/>
                </a:cubicBezTo>
                <a:lnTo>
                  <a:pt x="0" y="736500"/>
                </a:lnTo>
                <a:cubicBezTo>
                  <a:pt x="-9813" y="641784"/>
                  <a:pt x="10149" y="568438"/>
                  <a:pt x="0" y="515550"/>
                </a:cubicBezTo>
                <a:lnTo>
                  <a:pt x="0" y="515550"/>
                </a:lnTo>
                <a:cubicBezTo>
                  <a:pt x="-42125" y="390003"/>
                  <a:pt x="7888" y="329871"/>
                  <a:pt x="0" y="147303"/>
                </a:cubicBezTo>
                <a:close/>
              </a:path>
            </a:pathLst>
          </a:custGeom>
          <a:solidFill>
            <a:srgbClr val="E7AB7E"/>
          </a:solidFill>
          <a:ln>
            <a:solidFill>
              <a:srgbClr val="E7AB7E"/>
            </a:solidFill>
            <a:extLst>
              <a:ext uri="{C807C97D-BFC1-408E-A445-0C87EB9F89A2}">
                <ask:lineSketchStyleProps xmlns:ask="http://schemas.microsoft.com/office/drawing/2018/sketchyshapes" sd="1015664917">
                  <a:prstGeom prst="wedgeRoundRectCallout">
                    <a:avLst>
                      <a:gd name="adj1" fmla="val 47623"/>
                      <a:gd name="adj2" fmla="val 88566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Noteworthy Light" panose="02000400000000000000" pitchFamily="2" charset="77"/>
                <a:ea typeface="Noteworthy Light" panose="02000400000000000000" pitchFamily="2" charset="77"/>
                <a:cs typeface="Arial"/>
                <a:sym typeface="Arial"/>
              </a:rPr>
              <a:t>“Danke, ich fühle mich besser vorbereitet.”</a:t>
            </a:r>
            <a:endParaRPr lang="de-DE" sz="2000" dirty="0">
              <a:solidFill>
                <a:schemeClr val="tx1"/>
              </a:solidFill>
              <a:latin typeface="Noteworthy Light" panose="02000400000000000000" pitchFamily="2" charset="77"/>
              <a:ea typeface="Noteworthy Light" panose="020004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33579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Microsoft Macintosh PowerPoint</Application>
  <PresentationFormat>Breitbild</PresentationFormat>
  <Paragraphs>38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Chalkboard</vt:lpstr>
      <vt:lpstr>NOTEWORTHY LIGHT</vt:lpstr>
      <vt:lpstr>NOTEWORTHY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tugce yilmaz</dc:creator>
  <cp:lastModifiedBy>tugce yilmaz</cp:lastModifiedBy>
  <cp:revision>13</cp:revision>
  <dcterms:created xsi:type="dcterms:W3CDTF">2023-12-17T11:38:08Z</dcterms:created>
  <dcterms:modified xsi:type="dcterms:W3CDTF">2023-12-18T14:24:47Z</dcterms:modified>
</cp:coreProperties>
</file>